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79" r:id="rId3"/>
    <p:sldId id="269" r:id="rId4"/>
    <p:sldId id="261" r:id="rId5"/>
    <p:sldId id="270" r:id="rId6"/>
    <p:sldId id="271" r:id="rId7"/>
    <p:sldId id="272" r:id="rId8"/>
    <p:sldId id="275" r:id="rId9"/>
    <p:sldId id="274" r:id="rId10"/>
    <p:sldId id="280" r:id="rId11"/>
    <p:sldId id="273" r:id="rId12"/>
    <p:sldId id="257" r:id="rId13"/>
    <p:sldId id="262" r:id="rId14"/>
    <p:sldId id="264" r:id="rId15"/>
    <p:sldId id="277" r:id="rId16"/>
    <p:sldId id="276" r:id="rId17"/>
    <p:sldId id="267" r:id="rId18"/>
    <p:sldId id="268" r:id="rId19"/>
    <p:sldId id="296"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Lst>
  <p:sldSz cx="12192000" cy="6858000"/>
  <p:notesSz cx="6858000" cy="9144000"/>
  <p:custDataLst>
    <p:tags r:id="rId37"/>
  </p:custDataLst>
  <p:defaultTextStyle>
    <a:defPPr>
      <a:defRPr lang="en-US"/>
    </a:defPPr>
    <a:lvl1pPr algn="l" rtl="0" eaLnBrk="0" fontAlgn="base" hangingPunct="0">
      <a:spcBef>
        <a:spcPct val="0"/>
      </a:spcBef>
      <a:spcAft>
        <a:spcPct val="0"/>
      </a:spcAft>
      <a:defRPr kern="1200">
        <a:solidFill>
          <a:schemeClr val="tx1"/>
        </a:solidFill>
        <a:latin typeface="Century Schoolbook" panose="020406040505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entury Schoolbook" panose="020406040505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entury Schoolbook" panose="020406040505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entury Schoolbook" panose="020406040505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entury Schoolbook" panose="020406040505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entury Schoolbook" panose="020406040505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entury Schoolbook" panose="020406040505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entury Schoolbook" panose="020406040505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entury Schoolbook" panose="020406040505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F042BA-5811-4420-A317-2F51223BF2E7}" v="471" dt="2025-04-07T18:28:28.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1" d="100"/>
          <a:sy n="71" d="100"/>
        </p:scale>
        <p:origin x="460" y="3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418D52DE-39C3-4051-AD71-FE7D618A63C2}"/>
    <pc:docChg chg="custSel modSld">
      <pc:chgData name="Danny Young" userId="cb0f4ce2-eb4f-479e-8e8f-3beb257e632f" providerId="ADAL" clId="{418D52DE-39C3-4051-AD71-FE7D618A63C2}" dt="2024-04-10T17:54:19.606" v="1" actId="478"/>
      <pc:docMkLst>
        <pc:docMk/>
      </pc:docMkLst>
      <pc:sldChg chg="addSp delSp mod">
        <pc:chgData name="Danny Young" userId="cb0f4ce2-eb4f-479e-8e8f-3beb257e632f" providerId="ADAL" clId="{418D52DE-39C3-4051-AD71-FE7D618A63C2}" dt="2024-04-10T17:54:19.606" v="1" actId="478"/>
        <pc:sldMkLst>
          <pc:docMk/>
          <pc:sldMk cId="0" sldId="270"/>
        </pc:sldMkLst>
        <pc:inkChg chg="add del">
          <ac:chgData name="Danny Young" userId="cb0f4ce2-eb4f-479e-8e8f-3beb257e632f" providerId="ADAL" clId="{418D52DE-39C3-4051-AD71-FE7D618A63C2}" dt="2024-04-10T17:54:19.606" v="1" actId="478"/>
          <ac:inkMkLst>
            <pc:docMk/>
            <pc:sldMk cId="0" sldId="270"/>
            <ac:inkMk id="2" creationId="{9CDB453F-9DDF-D6A6-62A6-59623A23A86B}"/>
          </ac:inkMkLst>
        </pc:inkChg>
      </pc:sldChg>
    </pc:docChg>
  </pc:docChgLst>
  <pc:docChgLst>
    <pc:chgData name="Danny Young" userId="cb0f4ce2-eb4f-479e-8e8f-3beb257e632f" providerId="ADAL" clId="{FCC92FBB-E0A6-46DC-A0C8-4118548B89C0}"/>
    <pc:docChg chg="custSel modSld">
      <pc:chgData name="Danny Young" userId="cb0f4ce2-eb4f-479e-8e8f-3beb257e632f" providerId="ADAL" clId="{FCC92FBB-E0A6-46DC-A0C8-4118548B89C0}" dt="2024-02-27T02:40:11.052" v="35"/>
      <pc:docMkLst>
        <pc:docMk/>
      </pc:docMkLst>
      <pc:sldChg chg="replTag">
        <pc:chgData name="Danny Young" userId="cb0f4ce2-eb4f-479e-8e8f-3beb257e632f" providerId="ADAL" clId="{FCC92FBB-E0A6-46DC-A0C8-4118548B89C0}" dt="2024-02-27T02:40:11.042" v="0"/>
        <pc:sldMkLst>
          <pc:docMk/>
          <pc:sldMk cId="0" sldId="256"/>
        </pc:sldMkLst>
      </pc:sldChg>
      <pc:sldChg chg="replTag">
        <pc:chgData name="Danny Young" userId="cb0f4ce2-eb4f-479e-8e8f-3beb257e632f" providerId="ADAL" clId="{FCC92FBB-E0A6-46DC-A0C8-4118548B89C0}" dt="2024-02-27T02:40:11.042" v="13"/>
        <pc:sldMkLst>
          <pc:docMk/>
          <pc:sldMk cId="0" sldId="257"/>
        </pc:sldMkLst>
      </pc:sldChg>
      <pc:sldChg chg="replTag">
        <pc:chgData name="Danny Young" userId="cb0f4ce2-eb4f-479e-8e8f-3beb257e632f" providerId="ADAL" clId="{FCC92FBB-E0A6-46DC-A0C8-4118548B89C0}" dt="2024-02-27T02:40:11.042" v="8"/>
        <pc:sldMkLst>
          <pc:docMk/>
          <pc:sldMk cId="0" sldId="260"/>
        </pc:sldMkLst>
      </pc:sldChg>
      <pc:sldChg chg="replTag">
        <pc:chgData name="Danny Young" userId="cb0f4ce2-eb4f-479e-8e8f-3beb257e632f" providerId="ADAL" clId="{FCC92FBB-E0A6-46DC-A0C8-4118548B89C0}" dt="2024-02-27T02:40:11.042" v="3"/>
        <pc:sldMkLst>
          <pc:docMk/>
          <pc:sldMk cId="0" sldId="261"/>
        </pc:sldMkLst>
      </pc:sldChg>
      <pc:sldChg chg="replTag">
        <pc:chgData name="Danny Young" userId="cb0f4ce2-eb4f-479e-8e8f-3beb257e632f" providerId="ADAL" clId="{FCC92FBB-E0A6-46DC-A0C8-4118548B89C0}" dt="2024-02-27T02:40:11.042" v="14"/>
        <pc:sldMkLst>
          <pc:docMk/>
          <pc:sldMk cId="0" sldId="262"/>
        </pc:sldMkLst>
      </pc:sldChg>
      <pc:sldChg chg="replTag">
        <pc:chgData name="Danny Young" userId="cb0f4ce2-eb4f-479e-8e8f-3beb257e632f" providerId="ADAL" clId="{FCC92FBB-E0A6-46DC-A0C8-4118548B89C0}" dt="2024-02-27T02:40:11.042" v="15"/>
        <pc:sldMkLst>
          <pc:docMk/>
          <pc:sldMk cId="0" sldId="264"/>
        </pc:sldMkLst>
      </pc:sldChg>
      <pc:sldChg chg="replTag">
        <pc:chgData name="Danny Young" userId="cb0f4ce2-eb4f-479e-8e8f-3beb257e632f" providerId="ADAL" clId="{FCC92FBB-E0A6-46DC-A0C8-4118548B89C0}" dt="2024-02-27T02:40:11.050" v="18"/>
        <pc:sldMkLst>
          <pc:docMk/>
          <pc:sldMk cId="0" sldId="267"/>
        </pc:sldMkLst>
      </pc:sldChg>
      <pc:sldChg chg="replTag">
        <pc:chgData name="Danny Young" userId="cb0f4ce2-eb4f-479e-8e8f-3beb257e632f" providerId="ADAL" clId="{FCC92FBB-E0A6-46DC-A0C8-4118548B89C0}" dt="2024-02-27T02:40:11.050" v="19"/>
        <pc:sldMkLst>
          <pc:docMk/>
          <pc:sldMk cId="0" sldId="268"/>
        </pc:sldMkLst>
      </pc:sldChg>
      <pc:sldChg chg="replTag">
        <pc:chgData name="Danny Young" userId="cb0f4ce2-eb4f-479e-8e8f-3beb257e632f" providerId="ADAL" clId="{FCC92FBB-E0A6-46DC-A0C8-4118548B89C0}" dt="2024-02-27T02:40:11.042" v="2"/>
        <pc:sldMkLst>
          <pc:docMk/>
          <pc:sldMk cId="0" sldId="269"/>
        </pc:sldMkLst>
      </pc:sldChg>
      <pc:sldChg chg="replTag">
        <pc:chgData name="Danny Young" userId="cb0f4ce2-eb4f-479e-8e8f-3beb257e632f" providerId="ADAL" clId="{FCC92FBB-E0A6-46DC-A0C8-4118548B89C0}" dt="2024-02-27T02:40:11.042" v="4"/>
        <pc:sldMkLst>
          <pc:docMk/>
          <pc:sldMk cId="0" sldId="270"/>
        </pc:sldMkLst>
      </pc:sldChg>
      <pc:sldChg chg="replTag">
        <pc:chgData name="Danny Young" userId="cb0f4ce2-eb4f-479e-8e8f-3beb257e632f" providerId="ADAL" clId="{FCC92FBB-E0A6-46DC-A0C8-4118548B89C0}" dt="2024-02-27T02:40:11.042" v="5"/>
        <pc:sldMkLst>
          <pc:docMk/>
          <pc:sldMk cId="0" sldId="271"/>
        </pc:sldMkLst>
      </pc:sldChg>
      <pc:sldChg chg="replTag">
        <pc:chgData name="Danny Young" userId="cb0f4ce2-eb4f-479e-8e8f-3beb257e632f" providerId="ADAL" clId="{FCC92FBB-E0A6-46DC-A0C8-4118548B89C0}" dt="2024-02-27T02:40:11.042" v="6"/>
        <pc:sldMkLst>
          <pc:docMk/>
          <pc:sldMk cId="0" sldId="272"/>
        </pc:sldMkLst>
      </pc:sldChg>
      <pc:sldChg chg="replTag">
        <pc:chgData name="Danny Young" userId="cb0f4ce2-eb4f-479e-8e8f-3beb257e632f" providerId="ADAL" clId="{FCC92FBB-E0A6-46DC-A0C8-4118548B89C0}" dt="2024-02-27T02:40:11.042" v="12"/>
        <pc:sldMkLst>
          <pc:docMk/>
          <pc:sldMk cId="0" sldId="273"/>
        </pc:sldMkLst>
      </pc:sldChg>
      <pc:sldChg chg="replTag">
        <pc:chgData name="Danny Young" userId="cb0f4ce2-eb4f-479e-8e8f-3beb257e632f" providerId="ADAL" clId="{FCC92FBB-E0A6-46DC-A0C8-4118548B89C0}" dt="2024-02-27T02:40:11.042" v="10"/>
        <pc:sldMkLst>
          <pc:docMk/>
          <pc:sldMk cId="0" sldId="274"/>
        </pc:sldMkLst>
      </pc:sldChg>
      <pc:sldChg chg="replTag">
        <pc:chgData name="Danny Young" userId="cb0f4ce2-eb4f-479e-8e8f-3beb257e632f" providerId="ADAL" clId="{FCC92FBB-E0A6-46DC-A0C8-4118548B89C0}" dt="2024-02-27T02:40:11.042" v="9"/>
        <pc:sldMkLst>
          <pc:docMk/>
          <pc:sldMk cId="0" sldId="275"/>
        </pc:sldMkLst>
      </pc:sldChg>
      <pc:sldChg chg="replTag">
        <pc:chgData name="Danny Young" userId="cb0f4ce2-eb4f-479e-8e8f-3beb257e632f" providerId="ADAL" clId="{FCC92FBB-E0A6-46DC-A0C8-4118548B89C0}" dt="2024-02-27T02:40:11.042" v="17"/>
        <pc:sldMkLst>
          <pc:docMk/>
          <pc:sldMk cId="0" sldId="276"/>
        </pc:sldMkLst>
      </pc:sldChg>
      <pc:sldChg chg="replTag">
        <pc:chgData name="Danny Young" userId="cb0f4ce2-eb4f-479e-8e8f-3beb257e632f" providerId="ADAL" clId="{FCC92FBB-E0A6-46DC-A0C8-4118548B89C0}" dt="2024-02-27T02:40:11.042" v="16"/>
        <pc:sldMkLst>
          <pc:docMk/>
          <pc:sldMk cId="3586055738" sldId="277"/>
        </pc:sldMkLst>
      </pc:sldChg>
      <pc:sldChg chg="replTag">
        <pc:chgData name="Danny Young" userId="cb0f4ce2-eb4f-479e-8e8f-3beb257e632f" providerId="ADAL" clId="{FCC92FBB-E0A6-46DC-A0C8-4118548B89C0}" dt="2024-02-27T02:40:11.042" v="7"/>
        <pc:sldMkLst>
          <pc:docMk/>
          <pc:sldMk cId="26381726" sldId="278"/>
        </pc:sldMkLst>
      </pc:sldChg>
      <pc:sldChg chg="replTag">
        <pc:chgData name="Danny Young" userId="cb0f4ce2-eb4f-479e-8e8f-3beb257e632f" providerId="ADAL" clId="{FCC92FBB-E0A6-46DC-A0C8-4118548B89C0}" dt="2024-02-27T02:40:11.042" v="1"/>
        <pc:sldMkLst>
          <pc:docMk/>
          <pc:sldMk cId="2697933879" sldId="279"/>
        </pc:sldMkLst>
      </pc:sldChg>
      <pc:sldChg chg="replTag">
        <pc:chgData name="Danny Young" userId="cb0f4ce2-eb4f-479e-8e8f-3beb257e632f" providerId="ADAL" clId="{FCC92FBB-E0A6-46DC-A0C8-4118548B89C0}" dt="2024-02-27T02:40:11.042" v="11"/>
        <pc:sldMkLst>
          <pc:docMk/>
          <pc:sldMk cId="3762269693" sldId="280"/>
        </pc:sldMkLst>
      </pc:sldChg>
      <pc:sldChg chg="replTag">
        <pc:chgData name="Danny Young" userId="cb0f4ce2-eb4f-479e-8e8f-3beb257e632f" providerId="ADAL" clId="{FCC92FBB-E0A6-46DC-A0C8-4118548B89C0}" dt="2024-02-27T02:40:11.050" v="21"/>
        <pc:sldMkLst>
          <pc:docMk/>
          <pc:sldMk cId="2833216200" sldId="281"/>
        </pc:sldMkLst>
      </pc:sldChg>
      <pc:sldChg chg="replTag">
        <pc:chgData name="Danny Young" userId="cb0f4ce2-eb4f-479e-8e8f-3beb257e632f" providerId="ADAL" clId="{FCC92FBB-E0A6-46DC-A0C8-4118548B89C0}" dt="2024-02-27T02:40:11.050" v="22"/>
        <pc:sldMkLst>
          <pc:docMk/>
          <pc:sldMk cId="3935884084" sldId="282"/>
        </pc:sldMkLst>
      </pc:sldChg>
      <pc:sldChg chg="replTag">
        <pc:chgData name="Danny Young" userId="cb0f4ce2-eb4f-479e-8e8f-3beb257e632f" providerId="ADAL" clId="{FCC92FBB-E0A6-46DC-A0C8-4118548B89C0}" dt="2024-02-27T02:40:11.050" v="23"/>
        <pc:sldMkLst>
          <pc:docMk/>
          <pc:sldMk cId="3493549291" sldId="283"/>
        </pc:sldMkLst>
      </pc:sldChg>
      <pc:sldChg chg="replTag">
        <pc:chgData name="Danny Young" userId="cb0f4ce2-eb4f-479e-8e8f-3beb257e632f" providerId="ADAL" clId="{FCC92FBB-E0A6-46DC-A0C8-4118548B89C0}" dt="2024-02-27T02:40:11.050" v="24"/>
        <pc:sldMkLst>
          <pc:docMk/>
          <pc:sldMk cId="3062046355" sldId="284"/>
        </pc:sldMkLst>
      </pc:sldChg>
      <pc:sldChg chg="replTag">
        <pc:chgData name="Danny Young" userId="cb0f4ce2-eb4f-479e-8e8f-3beb257e632f" providerId="ADAL" clId="{FCC92FBB-E0A6-46DC-A0C8-4118548B89C0}" dt="2024-02-27T02:40:11.050" v="25"/>
        <pc:sldMkLst>
          <pc:docMk/>
          <pc:sldMk cId="977627589" sldId="285"/>
        </pc:sldMkLst>
      </pc:sldChg>
      <pc:sldChg chg="replTag">
        <pc:chgData name="Danny Young" userId="cb0f4ce2-eb4f-479e-8e8f-3beb257e632f" providerId="ADAL" clId="{FCC92FBB-E0A6-46DC-A0C8-4118548B89C0}" dt="2024-02-27T02:40:11.050" v="26"/>
        <pc:sldMkLst>
          <pc:docMk/>
          <pc:sldMk cId="2448430430" sldId="286"/>
        </pc:sldMkLst>
      </pc:sldChg>
      <pc:sldChg chg="replTag">
        <pc:chgData name="Danny Young" userId="cb0f4ce2-eb4f-479e-8e8f-3beb257e632f" providerId="ADAL" clId="{FCC92FBB-E0A6-46DC-A0C8-4118548B89C0}" dt="2024-02-27T02:40:11.052" v="27"/>
        <pc:sldMkLst>
          <pc:docMk/>
          <pc:sldMk cId="3827856472" sldId="287"/>
        </pc:sldMkLst>
      </pc:sldChg>
      <pc:sldChg chg="replTag">
        <pc:chgData name="Danny Young" userId="cb0f4ce2-eb4f-479e-8e8f-3beb257e632f" providerId="ADAL" clId="{FCC92FBB-E0A6-46DC-A0C8-4118548B89C0}" dt="2024-02-27T02:40:11.052" v="28"/>
        <pc:sldMkLst>
          <pc:docMk/>
          <pc:sldMk cId="3646827047" sldId="288"/>
        </pc:sldMkLst>
      </pc:sldChg>
      <pc:sldChg chg="replTag">
        <pc:chgData name="Danny Young" userId="cb0f4ce2-eb4f-479e-8e8f-3beb257e632f" providerId="ADAL" clId="{FCC92FBB-E0A6-46DC-A0C8-4118548B89C0}" dt="2024-02-27T02:40:11.052" v="29"/>
        <pc:sldMkLst>
          <pc:docMk/>
          <pc:sldMk cId="538268259" sldId="289"/>
        </pc:sldMkLst>
      </pc:sldChg>
      <pc:sldChg chg="replTag">
        <pc:chgData name="Danny Young" userId="cb0f4ce2-eb4f-479e-8e8f-3beb257e632f" providerId="ADAL" clId="{FCC92FBB-E0A6-46DC-A0C8-4118548B89C0}" dt="2024-02-27T02:40:11.052" v="30"/>
        <pc:sldMkLst>
          <pc:docMk/>
          <pc:sldMk cId="63764986" sldId="290"/>
        </pc:sldMkLst>
      </pc:sldChg>
      <pc:sldChg chg="replTag">
        <pc:chgData name="Danny Young" userId="cb0f4ce2-eb4f-479e-8e8f-3beb257e632f" providerId="ADAL" clId="{FCC92FBB-E0A6-46DC-A0C8-4118548B89C0}" dt="2024-02-27T02:40:11.052" v="31"/>
        <pc:sldMkLst>
          <pc:docMk/>
          <pc:sldMk cId="3433930891" sldId="291"/>
        </pc:sldMkLst>
      </pc:sldChg>
      <pc:sldChg chg="replTag">
        <pc:chgData name="Danny Young" userId="cb0f4ce2-eb4f-479e-8e8f-3beb257e632f" providerId="ADAL" clId="{FCC92FBB-E0A6-46DC-A0C8-4118548B89C0}" dt="2024-02-27T02:40:11.052" v="32"/>
        <pc:sldMkLst>
          <pc:docMk/>
          <pc:sldMk cId="600712347" sldId="292"/>
        </pc:sldMkLst>
      </pc:sldChg>
      <pc:sldChg chg="replTag">
        <pc:chgData name="Danny Young" userId="cb0f4ce2-eb4f-479e-8e8f-3beb257e632f" providerId="ADAL" clId="{FCC92FBB-E0A6-46DC-A0C8-4118548B89C0}" dt="2024-02-27T02:40:11.052" v="33"/>
        <pc:sldMkLst>
          <pc:docMk/>
          <pc:sldMk cId="3951470226" sldId="293"/>
        </pc:sldMkLst>
      </pc:sldChg>
      <pc:sldChg chg="replTag">
        <pc:chgData name="Danny Young" userId="cb0f4ce2-eb4f-479e-8e8f-3beb257e632f" providerId="ADAL" clId="{FCC92FBB-E0A6-46DC-A0C8-4118548B89C0}" dt="2024-02-27T02:40:11.052" v="34"/>
        <pc:sldMkLst>
          <pc:docMk/>
          <pc:sldMk cId="2027161944" sldId="294"/>
        </pc:sldMkLst>
      </pc:sldChg>
      <pc:sldChg chg="replTag">
        <pc:chgData name="Danny Young" userId="cb0f4ce2-eb4f-479e-8e8f-3beb257e632f" providerId="ADAL" clId="{FCC92FBB-E0A6-46DC-A0C8-4118548B89C0}" dt="2024-02-27T02:40:11.052" v="35"/>
        <pc:sldMkLst>
          <pc:docMk/>
          <pc:sldMk cId="2441298723" sldId="295"/>
        </pc:sldMkLst>
      </pc:sldChg>
      <pc:sldChg chg="replTag">
        <pc:chgData name="Danny Young" userId="cb0f4ce2-eb4f-479e-8e8f-3beb257e632f" providerId="ADAL" clId="{FCC92FBB-E0A6-46DC-A0C8-4118548B89C0}" dt="2024-02-27T02:40:11.050" v="20"/>
        <pc:sldMkLst>
          <pc:docMk/>
          <pc:sldMk cId="296256115" sldId="296"/>
        </pc:sldMkLst>
      </pc:sldChg>
    </pc:docChg>
  </pc:docChgLst>
  <pc:docChgLst>
    <pc:chgData name="Danny Young" userId="cb0f4ce2-eb4f-479e-8e8f-3beb257e632f" providerId="ADAL" clId="{3FF042BA-5811-4420-A317-2F51223BF2E7}"/>
    <pc:docChg chg="delSld modSld">
      <pc:chgData name="Danny Young" userId="cb0f4ce2-eb4f-479e-8e8f-3beb257e632f" providerId="ADAL" clId="{3FF042BA-5811-4420-A317-2F51223BF2E7}" dt="2025-04-07T18:28:28.453" v="507" actId="1038"/>
      <pc:docMkLst>
        <pc:docMk/>
      </pc:docMkLst>
      <pc:sldChg chg="modSp del mod">
        <pc:chgData name="Danny Young" userId="cb0f4ce2-eb4f-479e-8e8f-3beb257e632f" providerId="ADAL" clId="{3FF042BA-5811-4420-A317-2F51223BF2E7}" dt="2025-04-07T17:51:12.587" v="144" actId="47"/>
        <pc:sldMkLst>
          <pc:docMk/>
          <pc:sldMk cId="0" sldId="260"/>
        </pc:sldMkLst>
        <pc:spChg chg="mod">
          <ac:chgData name="Danny Young" userId="cb0f4ce2-eb4f-479e-8e8f-3beb257e632f" providerId="ADAL" clId="{3FF042BA-5811-4420-A317-2F51223BF2E7}" dt="2025-04-07T17:48:42.839" v="46" actId="20577"/>
          <ac:spMkLst>
            <pc:docMk/>
            <pc:sldMk cId="0" sldId="260"/>
            <ac:spMk id="22" creationId="{22F98D6E-F02F-4849-B9F6-D5750CF6F3D5}"/>
          </ac:spMkLst>
        </pc:spChg>
        <pc:graphicFrameChg chg="mod">
          <ac:chgData name="Danny Young" userId="cb0f4ce2-eb4f-479e-8e8f-3beb257e632f" providerId="ADAL" clId="{3FF042BA-5811-4420-A317-2F51223BF2E7}" dt="2025-04-07T17:48:34.859" v="29" actId="1037"/>
          <ac:graphicFrameMkLst>
            <pc:docMk/>
            <pc:sldMk cId="0" sldId="260"/>
            <ac:graphicFrameMk id="19" creationId="{21463916-EDFD-4604-A5E1-DA04DE8F9AE4}"/>
          </ac:graphicFrameMkLst>
        </pc:graphicFrameChg>
        <pc:graphicFrameChg chg="mod">
          <ac:chgData name="Danny Young" userId="cb0f4ce2-eb4f-479e-8e8f-3beb257e632f" providerId="ADAL" clId="{3FF042BA-5811-4420-A317-2F51223BF2E7}" dt="2025-04-07T17:48:34.859" v="29" actId="1037"/>
          <ac:graphicFrameMkLst>
            <pc:docMk/>
            <pc:sldMk cId="0" sldId="260"/>
            <ac:graphicFrameMk id="20" creationId="{07170B85-1726-431B-B637-4C8065224F7B}"/>
          </ac:graphicFrameMkLst>
        </pc:graphicFrameChg>
        <pc:graphicFrameChg chg="mod">
          <ac:chgData name="Danny Young" userId="cb0f4ce2-eb4f-479e-8e8f-3beb257e632f" providerId="ADAL" clId="{3FF042BA-5811-4420-A317-2F51223BF2E7}" dt="2025-04-07T17:48:34.859" v="29" actId="1037"/>
          <ac:graphicFrameMkLst>
            <pc:docMk/>
            <pc:sldMk cId="0" sldId="260"/>
            <ac:graphicFrameMk id="21" creationId="{6D4CBA5F-68AC-4634-8B16-4D7730236B96}"/>
          </ac:graphicFrameMkLst>
        </pc:graphicFrameChg>
      </pc:sldChg>
      <pc:sldChg chg="modSp">
        <pc:chgData name="Danny Young" userId="cb0f4ce2-eb4f-479e-8e8f-3beb257e632f" providerId="ADAL" clId="{3FF042BA-5811-4420-A317-2F51223BF2E7}" dt="2025-04-07T18:28:28.453" v="507" actId="1038"/>
        <pc:sldMkLst>
          <pc:docMk/>
          <pc:sldMk cId="0" sldId="262"/>
        </pc:sldMkLst>
        <pc:spChg chg="mod">
          <ac:chgData name="Danny Young" userId="cb0f4ce2-eb4f-479e-8e8f-3beb257e632f" providerId="ADAL" clId="{3FF042BA-5811-4420-A317-2F51223BF2E7}" dt="2025-04-07T18:28:28.453" v="507" actId="1038"/>
          <ac:spMkLst>
            <pc:docMk/>
            <pc:sldMk cId="0" sldId="262"/>
            <ac:spMk id="5" creationId="{32ECD638-88CA-4B35-BA89-17A38EB5BD03}"/>
          </ac:spMkLst>
        </pc:spChg>
        <pc:spChg chg="mod">
          <ac:chgData name="Danny Young" userId="cb0f4ce2-eb4f-479e-8e8f-3beb257e632f" providerId="ADAL" clId="{3FF042BA-5811-4420-A317-2F51223BF2E7}" dt="2025-04-07T18:28:28.453" v="507" actId="1038"/>
          <ac:spMkLst>
            <pc:docMk/>
            <pc:sldMk cId="0" sldId="262"/>
            <ac:spMk id="6" creationId="{CC80A24D-A4D3-448F-999B-274BE226452D}"/>
          </ac:spMkLst>
        </pc:spChg>
        <pc:spChg chg="mod">
          <ac:chgData name="Danny Young" userId="cb0f4ce2-eb4f-479e-8e8f-3beb257e632f" providerId="ADAL" clId="{3FF042BA-5811-4420-A317-2F51223BF2E7}" dt="2025-04-07T18:28:28.453" v="507" actId="1038"/>
          <ac:spMkLst>
            <pc:docMk/>
            <pc:sldMk cId="0" sldId="262"/>
            <ac:spMk id="7" creationId="{70AF04AF-BA99-469D-8549-8FA624376964}"/>
          </ac:spMkLst>
        </pc:spChg>
        <pc:spChg chg="mod">
          <ac:chgData name="Danny Young" userId="cb0f4ce2-eb4f-479e-8e8f-3beb257e632f" providerId="ADAL" clId="{3FF042BA-5811-4420-A317-2F51223BF2E7}" dt="2025-04-07T18:28:28.453" v="507" actId="1038"/>
          <ac:spMkLst>
            <pc:docMk/>
            <pc:sldMk cId="0" sldId="262"/>
            <ac:spMk id="8" creationId="{3D4A472D-B193-439E-BEE5-1BA401D1DAE2}"/>
          </ac:spMkLst>
        </pc:spChg>
      </pc:sldChg>
      <pc:sldChg chg="delSp modSp modAnim">
        <pc:chgData name="Danny Young" userId="cb0f4ce2-eb4f-479e-8e8f-3beb257e632f" providerId="ADAL" clId="{3FF042BA-5811-4420-A317-2F51223BF2E7}" dt="2025-04-07T17:50:39.963" v="143" actId="1037"/>
        <pc:sldMkLst>
          <pc:docMk/>
          <pc:sldMk cId="0" sldId="272"/>
        </pc:sldMkLst>
        <pc:spChg chg="mod">
          <ac:chgData name="Danny Young" userId="cb0f4ce2-eb4f-479e-8e8f-3beb257e632f" providerId="ADAL" clId="{3FF042BA-5811-4420-A317-2F51223BF2E7}" dt="2025-04-07T17:50:18.861" v="123" actId="14100"/>
          <ac:spMkLst>
            <pc:docMk/>
            <pc:sldMk cId="0" sldId="272"/>
            <ac:spMk id="17" creationId="{B3036FF7-1335-488C-8E8C-63C1380FB7ED}"/>
          </ac:spMkLst>
        </pc:spChg>
        <pc:spChg chg="del mod">
          <ac:chgData name="Danny Young" userId="cb0f4ce2-eb4f-479e-8e8f-3beb257e632f" providerId="ADAL" clId="{3FF042BA-5811-4420-A317-2F51223BF2E7}" dt="2025-04-07T17:50:29.881" v="131" actId="478"/>
          <ac:spMkLst>
            <pc:docMk/>
            <pc:sldMk cId="0" sldId="272"/>
            <ac:spMk id="18" creationId="{C9936173-F9A1-4AB1-A2C7-6BBD4D3E244E}"/>
          </ac:spMkLst>
        </pc:spChg>
        <pc:spChg chg="mod">
          <ac:chgData name="Danny Young" userId="cb0f4ce2-eb4f-479e-8e8f-3beb257e632f" providerId="ADAL" clId="{3FF042BA-5811-4420-A317-2F51223BF2E7}" dt="2025-04-07T17:50:39.963" v="143" actId="1037"/>
          <ac:spMkLst>
            <pc:docMk/>
            <pc:sldMk cId="0" sldId="272"/>
            <ac:spMk id="19" creationId="{3F660D58-2E7C-46D6-9FE7-E3BD40966782}"/>
          </ac:spMkLst>
        </pc:spChg>
      </pc:sldChg>
      <pc:sldChg chg="delSp modSp mod modAnim">
        <pc:chgData name="Danny Young" userId="cb0f4ce2-eb4f-479e-8e8f-3beb257e632f" providerId="ADAL" clId="{3FF042BA-5811-4420-A317-2F51223BF2E7}" dt="2025-04-07T18:27:05.751" v="485" actId="20577"/>
        <pc:sldMkLst>
          <pc:docMk/>
          <pc:sldMk cId="0" sldId="275"/>
        </pc:sldMkLst>
        <pc:spChg chg="mod">
          <ac:chgData name="Danny Young" userId="cb0f4ce2-eb4f-479e-8e8f-3beb257e632f" providerId="ADAL" clId="{3FF042BA-5811-4420-A317-2F51223BF2E7}" dt="2025-04-07T18:24:13.812" v="340" actId="1037"/>
          <ac:spMkLst>
            <pc:docMk/>
            <pc:sldMk cId="0" sldId="275"/>
            <ac:spMk id="4" creationId="{F7CB0A19-884A-4158-8F28-0279FADA0C21}"/>
          </ac:spMkLst>
        </pc:spChg>
        <pc:spChg chg="mod">
          <ac:chgData name="Danny Young" userId="cb0f4ce2-eb4f-479e-8e8f-3beb257e632f" providerId="ADAL" clId="{3FF042BA-5811-4420-A317-2F51223BF2E7}" dt="2025-04-07T18:24:20.334" v="341" actId="20577"/>
          <ac:spMkLst>
            <pc:docMk/>
            <pc:sldMk cId="0" sldId="275"/>
            <ac:spMk id="5" creationId="{6096E448-E0C9-4C4F-BBA3-1CE1258113F3}"/>
          </ac:spMkLst>
        </pc:spChg>
        <pc:spChg chg="mod">
          <ac:chgData name="Danny Young" userId="cb0f4ce2-eb4f-479e-8e8f-3beb257e632f" providerId="ADAL" clId="{3FF042BA-5811-4420-A317-2F51223BF2E7}" dt="2025-04-07T18:24:13.812" v="340" actId="1037"/>
          <ac:spMkLst>
            <pc:docMk/>
            <pc:sldMk cId="0" sldId="275"/>
            <ac:spMk id="6" creationId="{E1A1B4A8-3D9B-4776-8C2B-B58099ED3569}"/>
          </ac:spMkLst>
        </pc:spChg>
        <pc:spChg chg="del mod">
          <ac:chgData name="Danny Young" userId="cb0f4ce2-eb4f-479e-8e8f-3beb257e632f" providerId="ADAL" clId="{3FF042BA-5811-4420-A317-2F51223BF2E7}" dt="2025-04-07T18:24:27.667" v="374" actId="478"/>
          <ac:spMkLst>
            <pc:docMk/>
            <pc:sldMk cId="0" sldId="275"/>
            <ac:spMk id="7" creationId="{7BBF5E76-09C3-4B56-93D2-F24A7DD12F09}"/>
          </ac:spMkLst>
        </pc:spChg>
        <pc:spChg chg="mod">
          <ac:chgData name="Danny Young" userId="cb0f4ce2-eb4f-479e-8e8f-3beb257e632f" providerId="ADAL" clId="{3FF042BA-5811-4420-A317-2F51223BF2E7}" dt="2025-04-07T18:24:13.812" v="340" actId="1037"/>
          <ac:spMkLst>
            <pc:docMk/>
            <pc:sldMk cId="0" sldId="275"/>
            <ac:spMk id="8" creationId="{560AA0B1-1A99-40CB-8292-5862200D8811}"/>
          </ac:spMkLst>
        </pc:spChg>
        <pc:spChg chg="mod">
          <ac:chgData name="Danny Young" userId="cb0f4ce2-eb4f-479e-8e8f-3beb257e632f" providerId="ADAL" clId="{3FF042BA-5811-4420-A317-2F51223BF2E7}" dt="2025-04-07T18:27:05.751" v="485" actId="20577"/>
          <ac:spMkLst>
            <pc:docMk/>
            <pc:sldMk cId="0" sldId="275"/>
            <ac:spMk id="9" creationId="{B2B75348-F63E-419A-8876-E4A43961C84D}"/>
          </ac:spMkLst>
        </pc:spChg>
        <pc:spChg chg="mod">
          <ac:chgData name="Danny Young" userId="cb0f4ce2-eb4f-479e-8e8f-3beb257e632f" providerId="ADAL" clId="{3FF042BA-5811-4420-A317-2F51223BF2E7}" dt="2025-04-07T17:51:39.856" v="154" actId="1076"/>
          <ac:spMkLst>
            <pc:docMk/>
            <pc:sldMk cId="0" sldId="275"/>
            <ac:spMk id="10" creationId="{F9C35614-596C-448B-970A-BC64A02D934A}"/>
          </ac:spMkLst>
        </pc:spChg>
        <pc:spChg chg="mod">
          <ac:chgData name="Danny Young" userId="cb0f4ce2-eb4f-479e-8e8f-3beb257e632f" providerId="ADAL" clId="{3FF042BA-5811-4420-A317-2F51223BF2E7}" dt="2025-04-07T17:51:48" v="157" actId="20577"/>
          <ac:spMkLst>
            <pc:docMk/>
            <pc:sldMk cId="0" sldId="275"/>
            <ac:spMk id="11" creationId="{21E3378E-7770-4967-8210-0FA44FBFFD5D}"/>
          </ac:spMkLst>
        </pc:spChg>
        <pc:spChg chg="mod">
          <ac:chgData name="Danny Young" userId="cb0f4ce2-eb4f-479e-8e8f-3beb257e632f" providerId="ADAL" clId="{3FF042BA-5811-4420-A317-2F51223BF2E7}" dt="2025-04-07T18:25:34.939" v="382" actId="14100"/>
          <ac:spMkLst>
            <pc:docMk/>
            <pc:sldMk cId="0" sldId="275"/>
            <ac:spMk id="21507" creationId="{9609DCC8-A13D-4723-856D-3B63F9812887}"/>
          </ac:spMkLst>
        </pc:spChg>
      </pc:sldChg>
      <pc:sldChg chg="del">
        <pc:chgData name="Danny Young" userId="cb0f4ce2-eb4f-479e-8e8f-3beb257e632f" providerId="ADAL" clId="{3FF042BA-5811-4420-A317-2F51223BF2E7}" dt="2025-04-07T17:48:21.527" v="0" actId="47"/>
        <pc:sldMkLst>
          <pc:docMk/>
          <pc:sldMk cId="26381726" sldId="278"/>
        </pc:sldMkLst>
      </pc:sldChg>
      <pc:sldChg chg="modSp">
        <pc:chgData name="Danny Young" userId="cb0f4ce2-eb4f-479e-8e8f-3beb257e632f" providerId="ADAL" clId="{3FF042BA-5811-4420-A317-2F51223BF2E7}" dt="2025-04-07T18:27:33.999" v="486" actId="20577"/>
        <pc:sldMkLst>
          <pc:docMk/>
          <pc:sldMk cId="3762269693" sldId="280"/>
        </pc:sldMkLst>
        <pc:spChg chg="mod">
          <ac:chgData name="Danny Young" userId="cb0f4ce2-eb4f-479e-8e8f-3beb257e632f" providerId="ADAL" clId="{3FF042BA-5811-4420-A317-2F51223BF2E7}" dt="2025-04-07T18:27:33.999" v="486" actId="20577"/>
          <ac:spMkLst>
            <pc:docMk/>
            <pc:sldMk cId="3762269693" sldId="280"/>
            <ac:spMk id="6" creationId="{1AFB79AB-E8A3-43E1-9891-3A4CFF3605E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F49D75-DCE6-4FA5-9EC2-7CD7AA869B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CA"/>
          </a:p>
        </p:txBody>
      </p:sp>
      <p:sp>
        <p:nvSpPr>
          <p:cNvPr id="3" name="Date Placeholder 2">
            <a:extLst>
              <a:ext uri="{FF2B5EF4-FFF2-40B4-BE49-F238E27FC236}">
                <a16:creationId xmlns:a16="http://schemas.microsoft.com/office/drawing/2014/main" id="{8741FFB5-3C7D-41B9-974F-2B9FE4ECB45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2A1416D1-A9CD-489B-8398-03F5308F486A}" type="datetimeFigureOut">
              <a:rPr lang="en-CA"/>
              <a:pPr>
                <a:defRPr/>
              </a:pPr>
              <a:t>2025-04-07</a:t>
            </a:fld>
            <a:endParaRPr lang="en-CA"/>
          </a:p>
        </p:txBody>
      </p:sp>
      <p:sp>
        <p:nvSpPr>
          <p:cNvPr id="4" name="Slide Image Placeholder 3">
            <a:extLst>
              <a:ext uri="{FF2B5EF4-FFF2-40B4-BE49-F238E27FC236}">
                <a16:creationId xmlns:a16="http://schemas.microsoft.com/office/drawing/2014/main" id="{1F746328-F1A8-4B15-8C93-8D4B05440B2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5B91D0E1-507C-4594-AF41-81792E9ED86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B21C7E34-6AF6-4ADB-912F-B00162CD3E2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CA"/>
          </a:p>
        </p:txBody>
      </p:sp>
      <p:sp>
        <p:nvSpPr>
          <p:cNvPr id="7" name="Slide Number Placeholder 6">
            <a:extLst>
              <a:ext uri="{FF2B5EF4-FFF2-40B4-BE49-F238E27FC236}">
                <a16:creationId xmlns:a16="http://schemas.microsoft.com/office/drawing/2014/main" id="{7A346891-D08A-4E47-B9A6-20CB0E3AA97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AA69A97-A52D-42B0-9526-338DCE37E5DE}"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2EF9BA9-D80E-4113-8DEA-91C9A2FB9E0C}"/>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DCC73A98-7A7D-49B5-91BA-7B52F9BC4D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10244" name="Slide Number Placeholder 3">
            <a:extLst>
              <a:ext uri="{FF2B5EF4-FFF2-40B4-BE49-F238E27FC236}">
                <a16:creationId xmlns:a16="http://schemas.microsoft.com/office/drawing/2014/main" id="{588627F2-DA30-4542-A7A9-46EDA0CEB9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77E6B91F-59E4-4AC5-9F62-51A0B63B0FEB}" type="slidenum">
              <a:rPr lang="en-CA" altLang="en-US" smtClean="0"/>
              <a:pPr/>
              <a:t>1</a:t>
            </a:fld>
            <a:endParaRPr lang="en-CA"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10</a:t>
            </a:fld>
            <a:endParaRPr lang="en-CA" altLang="en-US"/>
          </a:p>
        </p:txBody>
      </p:sp>
    </p:spTree>
    <p:extLst>
      <p:ext uri="{BB962C8B-B14F-4D97-AF65-F5344CB8AC3E}">
        <p14:creationId xmlns:p14="http://schemas.microsoft.com/office/powerpoint/2010/main" val="2025755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11</a:t>
            </a:fld>
            <a:endParaRPr lang="en-CA" altLang="en-US"/>
          </a:p>
        </p:txBody>
      </p:sp>
    </p:spTree>
    <p:extLst>
      <p:ext uri="{BB962C8B-B14F-4D97-AF65-F5344CB8AC3E}">
        <p14:creationId xmlns:p14="http://schemas.microsoft.com/office/powerpoint/2010/main" val="3484516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03350AB-358C-41D0-B229-919932BB37A1}"/>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256153B9-C77E-4CAA-8A6C-97A83A08DC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3556" name="Slide Number Placeholder 3">
            <a:extLst>
              <a:ext uri="{FF2B5EF4-FFF2-40B4-BE49-F238E27FC236}">
                <a16:creationId xmlns:a16="http://schemas.microsoft.com/office/drawing/2014/main" id="{BB7110C3-FF13-4AD7-A693-6ABA51A670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90E26332-5F8E-4AC6-A43C-AD57D9EDF1DF}" type="slidenum">
              <a:rPr lang="en-CA" altLang="en-US" smtClean="0"/>
              <a:pPr/>
              <a:t>12</a:t>
            </a:fld>
            <a:endParaRPr lang="en-CA"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DD0CCB05-0F20-43F6-A74F-9A336E7693A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14B3D4ED-C050-42F1-B30E-6B5E78C2D4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25604" name="Slide Number Placeholder 3">
            <a:extLst>
              <a:ext uri="{FF2B5EF4-FFF2-40B4-BE49-F238E27FC236}">
                <a16:creationId xmlns:a16="http://schemas.microsoft.com/office/drawing/2014/main" id="{2A370557-2E5B-458E-8D11-1470E2626C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BD65C4D2-A73C-41FD-8173-A535629B3D93}" type="slidenum">
              <a:rPr lang="en-CA" altLang="en-US" smtClean="0"/>
              <a:pPr/>
              <a:t>13</a:t>
            </a:fld>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561736A-8F09-4DBC-9389-C8F1861F5B39}"/>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C99E2EF-6A20-405D-9919-E87C857F41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27652" name="Slide Number Placeholder 3">
            <a:extLst>
              <a:ext uri="{FF2B5EF4-FFF2-40B4-BE49-F238E27FC236}">
                <a16:creationId xmlns:a16="http://schemas.microsoft.com/office/drawing/2014/main" id="{90148C5D-7DAC-4CFF-8177-2D8ABF3400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3851C2F9-1931-486D-8BEA-C32B37CB6EF5}" type="slidenum">
              <a:rPr lang="en-CA" altLang="en-US" smtClean="0"/>
              <a:pPr/>
              <a:t>14</a:t>
            </a:fld>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15</a:t>
            </a:fld>
            <a:endParaRPr lang="en-CA" altLang="en-US"/>
          </a:p>
        </p:txBody>
      </p:sp>
    </p:spTree>
    <p:extLst>
      <p:ext uri="{BB962C8B-B14F-4D97-AF65-F5344CB8AC3E}">
        <p14:creationId xmlns:p14="http://schemas.microsoft.com/office/powerpoint/2010/main" val="368550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16</a:t>
            </a:fld>
            <a:endParaRPr lang="en-CA" altLang="en-US"/>
          </a:p>
        </p:txBody>
      </p:sp>
    </p:spTree>
    <p:extLst>
      <p:ext uri="{BB962C8B-B14F-4D97-AF65-F5344CB8AC3E}">
        <p14:creationId xmlns:p14="http://schemas.microsoft.com/office/powerpoint/2010/main" val="4168186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D4ECDF88-8E96-4515-B77E-2C18595B0981}"/>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68CA35D3-3C9D-4633-9CB9-B35617E0ED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30724" name="Slide Number Placeholder 3">
            <a:extLst>
              <a:ext uri="{FF2B5EF4-FFF2-40B4-BE49-F238E27FC236}">
                <a16:creationId xmlns:a16="http://schemas.microsoft.com/office/drawing/2014/main" id="{BD3D2EDA-3226-4FDB-86C2-AD7D8F0B45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2FF03934-AFD5-47DC-840B-ADEC57D53140}" type="slidenum">
              <a:rPr lang="en-CA" altLang="en-US" smtClean="0"/>
              <a:pPr/>
              <a:t>17</a:t>
            </a:fld>
            <a:endParaRPr lang="en-CA"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013D445-AAB4-4C17-89BD-572254208F89}"/>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E3A1D513-3A87-4C73-B58A-E426BA6AC4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32772" name="Slide Number Placeholder 3">
            <a:extLst>
              <a:ext uri="{FF2B5EF4-FFF2-40B4-BE49-F238E27FC236}">
                <a16:creationId xmlns:a16="http://schemas.microsoft.com/office/drawing/2014/main" id="{2FAB3BD1-2B83-46C8-AD62-BED379FB65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0683EE85-375C-4AB0-B6B4-166835674620}" type="slidenum">
              <a:rPr lang="en-CA" altLang="en-US" smtClean="0"/>
              <a:pPr/>
              <a:t>18</a:t>
            </a:fld>
            <a:endParaRPr lang="en-CA"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19</a:t>
            </a:fld>
            <a:endParaRPr lang="en-CA" altLang="en-US"/>
          </a:p>
        </p:txBody>
      </p:sp>
    </p:spTree>
    <p:extLst>
      <p:ext uri="{BB962C8B-B14F-4D97-AF65-F5344CB8AC3E}">
        <p14:creationId xmlns:p14="http://schemas.microsoft.com/office/powerpoint/2010/main" val="3077100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2</a:t>
            </a:fld>
            <a:endParaRPr lang="en-CA" altLang="en-US"/>
          </a:p>
        </p:txBody>
      </p:sp>
    </p:spTree>
    <p:extLst>
      <p:ext uri="{BB962C8B-B14F-4D97-AF65-F5344CB8AC3E}">
        <p14:creationId xmlns:p14="http://schemas.microsoft.com/office/powerpoint/2010/main" val="3532877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20</a:t>
            </a:fld>
            <a:endParaRPr lang="en-CA" altLang="en-US"/>
          </a:p>
        </p:txBody>
      </p:sp>
    </p:spTree>
    <p:extLst>
      <p:ext uri="{BB962C8B-B14F-4D97-AF65-F5344CB8AC3E}">
        <p14:creationId xmlns:p14="http://schemas.microsoft.com/office/powerpoint/2010/main" val="4017582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21</a:t>
            </a:fld>
            <a:endParaRPr lang="en-CA" altLang="en-US"/>
          </a:p>
        </p:txBody>
      </p:sp>
    </p:spTree>
    <p:extLst>
      <p:ext uri="{BB962C8B-B14F-4D97-AF65-F5344CB8AC3E}">
        <p14:creationId xmlns:p14="http://schemas.microsoft.com/office/powerpoint/2010/main" val="688123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22</a:t>
            </a:fld>
            <a:endParaRPr lang="en-CA" altLang="en-US"/>
          </a:p>
        </p:txBody>
      </p:sp>
    </p:spTree>
    <p:extLst>
      <p:ext uri="{BB962C8B-B14F-4D97-AF65-F5344CB8AC3E}">
        <p14:creationId xmlns:p14="http://schemas.microsoft.com/office/powerpoint/2010/main" val="1945277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23</a:t>
            </a:fld>
            <a:endParaRPr lang="en-CA" altLang="en-US"/>
          </a:p>
        </p:txBody>
      </p:sp>
    </p:spTree>
    <p:extLst>
      <p:ext uri="{BB962C8B-B14F-4D97-AF65-F5344CB8AC3E}">
        <p14:creationId xmlns:p14="http://schemas.microsoft.com/office/powerpoint/2010/main" val="1264200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24</a:t>
            </a:fld>
            <a:endParaRPr lang="en-CA" altLang="en-US"/>
          </a:p>
        </p:txBody>
      </p:sp>
    </p:spTree>
    <p:extLst>
      <p:ext uri="{BB962C8B-B14F-4D97-AF65-F5344CB8AC3E}">
        <p14:creationId xmlns:p14="http://schemas.microsoft.com/office/powerpoint/2010/main" val="4188579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25</a:t>
            </a:fld>
            <a:endParaRPr lang="en-CA" altLang="en-US"/>
          </a:p>
        </p:txBody>
      </p:sp>
    </p:spTree>
    <p:extLst>
      <p:ext uri="{BB962C8B-B14F-4D97-AF65-F5344CB8AC3E}">
        <p14:creationId xmlns:p14="http://schemas.microsoft.com/office/powerpoint/2010/main" val="2587295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26</a:t>
            </a:fld>
            <a:endParaRPr lang="en-CA" altLang="en-US"/>
          </a:p>
        </p:txBody>
      </p:sp>
    </p:spTree>
    <p:extLst>
      <p:ext uri="{BB962C8B-B14F-4D97-AF65-F5344CB8AC3E}">
        <p14:creationId xmlns:p14="http://schemas.microsoft.com/office/powerpoint/2010/main" val="709045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27</a:t>
            </a:fld>
            <a:endParaRPr lang="en-CA" altLang="en-US"/>
          </a:p>
        </p:txBody>
      </p:sp>
    </p:spTree>
    <p:extLst>
      <p:ext uri="{BB962C8B-B14F-4D97-AF65-F5344CB8AC3E}">
        <p14:creationId xmlns:p14="http://schemas.microsoft.com/office/powerpoint/2010/main" val="1028224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28</a:t>
            </a:fld>
            <a:endParaRPr lang="en-CA" altLang="en-US"/>
          </a:p>
        </p:txBody>
      </p:sp>
    </p:spTree>
    <p:extLst>
      <p:ext uri="{BB962C8B-B14F-4D97-AF65-F5344CB8AC3E}">
        <p14:creationId xmlns:p14="http://schemas.microsoft.com/office/powerpoint/2010/main" val="274530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29</a:t>
            </a:fld>
            <a:endParaRPr lang="en-CA" altLang="en-US"/>
          </a:p>
        </p:txBody>
      </p:sp>
    </p:spTree>
    <p:extLst>
      <p:ext uri="{BB962C8B-B14F-4D97-AF65-F5344CB8AC3E}">
        <p14:creationId xmlns:p14="http://schemas.microsoft.com/office/powerpoint/2010/main" val="20201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3</a:t>
            </a:fld>
            <a:endParaRPr lang="en-CA" altLang="en-US"/>
          </a:p>
        </p:txBody>
      </p:sp>
    </p:spTree>
    <p:extLst>
      <p:ext uri="{BB962C8B-B14F-4D97-AF65-F5344CB8AC3E}">
        <p14:creationId xmlns:p14="http://schemas.microsoft.com/office/powerpoint/2010/main" val="611086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30</a:t>
            </a:fld>
            <a:endParaRPr lang="en-CA" altLang="en-US"/>
          </a:p>
        </p:txBody>
      </p:sp>
    </p:spTree>
    <p:extLst>
      <p:ext uri="{BB962C8B-B14F-4D97-AF65-F5344CB8AC3E}">
        <p14:creationId xmlns:p14="http://schemas.microsoft.com/office/powerpoint/2010/main" val="2128101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31</a:t>
            </a:fld>
            <a:endParaRPr lang="en-CA" altLang="en-US"/>
          </a:p>
        </p:txBody>
      </p:sp>
    </p:spTree>
    <p:extLst>
      <p:ext uri="{BB962C8B-B14F-4D97-AF65-F5344CB8AC3E}">
        <p14:creationId xmlns:p14="http://schemas.microsoft.com/office/powerpoint/2010/main" val="3180103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32</a:t>
            </a:fld>
            <a:endParaRPr lang="en-CA" altLang="en-US"/>
          </a:p>
        </p:txBody>
      </p:sp>
    </p:spTree>
    <p:extLst>
      <p:ext uri="{BB962C8B-B14F-4D97-AF65-F5344CB8AC3E}">
        <p14:creationId xmlns:p14="http://schemas.microsoft.com/office/powerpoint/2010/main" val="2959044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33</a:t>
            </a:fld>
            <a:endParaRPr lang="en-CA" altLang="en-US"/>
          </a:p>
        </p:txBody>
      </p:sp>
    </p:spTree>
    <p:extLst>
      <p:ext uri="{BB962C8B-B14F-4D97-AF65-F5344CB8AC3E}">
        <p14:creationId xmlns:p14="http://schemas.microsoft.com/office/powerpoint/2010/main" val="2687285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34</a:t>
            </a:fld>
            <a:endParaRPr lang="en-CA" altLang="en-US"/>
          </a:p>
        </p:txBody>
      </p:sp>
    </p:spTree>
    <p:extLst>
      <p:ext uri="{BB962C8B-B14F-4D97-AF65-F5344CB8AC3E}">
        <p14:creationId xmlns:p14="http://schemas.microsoft.com/office/powerpoint/2010/main" val="762587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859912F-AA10-466F-B456-E9E9F165FD52}"/>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EBB9C726-EDA5-4DE2-BEF8-5781ED0F87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13316" name="Slide Number Placeholder 3">
            <a:extLst>
              <a:ext uri="{FF2B5EF4-FFF2-40B4-BE49-F238E27FC236}">
                <a16:creationId xmlns:a16="http://schemas.microsoft.com/office/drawing/2014/main" id="{CD9A90A8-43BC-49C5-B315-3881265A97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63A37C9C-00CA-4436-A997-F746DEC89CC4}" type="slidenum">
              <a:rPr lang="en-CA" altLang="en-US" smtClean="0"/>
              <a:pPr/>
              <a:t>4</a:t>
            </a:fld>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5</a:t>
            </a:fld>
            <a:endParaRPr lang="en-CA" altLang="en-US"/>
          </a:p>
        </p:txBody>
      </p:sp>
    </p:spTree>
    <p:extLst>
      <p:ext uri="{BB962C8B-B14F-4D97-AF65-F5344CB8AC3E}">
        <p14:creationId xmlns:p14="http://schemas.microsoft.com/office/powerpoint/2010/main" val="2010646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6</a:t>
            </a:fld>
            <a:endParaRPr lang="en-CA" altLang="en-US"/>
          </a:p>
        </p:txBody>
      </p:sp>
    </p:spTree>
    <p:extLst>
      <p:ext uri="{BB962C8B-B14F-4D97-AF65-F5344CB8AC3E}">
        <p14:creationId xmlns:p14="http://schemas.microsoft.com/office/powerpoint/2010/main" val="1290071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7</a:t>
            </a:fld>
            <a:endParaRPr lang="en-CA" altLang="en-US"/>
          </a:p>
        </p:txBody>
      </p:sp>
    </p:spTree>
    <p:extLst>
      <p:ext uri="{BB962C8B-B14F-4D97-AF65-F5344CB8AC3E}">
        <p14:creationId xmlns:p14="http://schemas.microsoft.com/office/powerpoint/2010/main" val="1015630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8</a:t>
            </a:fld>
            <a:endParaRPr lang="en-CA" altLang="en-US"/>
          </a:p>
        </p:txBody>
      </p:sp>
    </p:spTree>
    <p:extLst>
      <p:ext uri="{BB962C8B-B14F-4D97-AF65-F5344CB8AC3E}">
        <p14:creationId xmlns:p14="http://schemas.microsoft.com/office/powerpoint/2010/main" val="333459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AA69A97-A52D-42B0-9526-338DCE37E5DE}" type="slidenum">
              <a:rPr lang="en-CA" altLang="en-US" smtClean="0"/>
              <a:pPr>
                <a:defRPr/>
              </a:pPr>
              <a:t>9</a:t>
            </a:fld>
            <a:endParaRPr lang="en-CA" altLang="en-US"/>
          </a:p>
        </p:txBody>
      </p:sp>
    </p:spTree>
    <p:extLst>
      <p:ext uri="{BB962C8B-B14F-4D97-AF65-F5344CB8AC3E}">
        <p14:creationId xmlns:p14="http://schemas.microsoft.com/office/powerpoint/2010/main" val="1622370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CFC8F6-EABA-4A86-ACBC-DF0D1B62CCF6}"/>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F7F79E75-35AC-474C-9618-CBE359F5963C}"/>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ABA9B63-3ED0-4A59-8008-444B90243EDF}"/>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855A81C9-16B5-4356-9CC9-2ED135DB08A0}"/>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9">
            <a:extLst>
              <a:ext uri="{FF2B5EF4-FFF2-40B4-BE49-F238E27FC236}">
                <a16:creationId xmlns:a16="http://schemas.microsoft.com/office/drawing/2014/main" id="{1E18AA59-4579-4A0B-B954-84F466C27B8F}"/>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1F6BE651-776A-44C0-A31E-7F4E51008430}"/>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9FE9CFA2-C39C-4D52-B291-E79471CD0942}"/>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a:extLst>
              <a:ext uri="{FF2B5EF4-FFF2-40B4-BE49-F238E27FC236}">
                <a16:creationId xmlns:a16="http://schemas.microsoft.com/office/drawing/2014/main" id="{71156281-1ED6-4D33-A26B-8131A6B191F9}"/>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Straight Connector 13">
            <a:extLst>
              <a:ext uri="{FF2B5EF4-FFF2-40B4-BE49-F238E27FC236}">
                <a16:creationId xmlns:a16="http://schemas.microsoft.com/office/drawing/2014/main" id="{BF6DDAAF-878D-4E94-B40E-1D2E6BF77A69}"/>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5" name="Straight Connector 14">
            <a:extLst>
              <a:ext uri="{FF2B5EF4-FFF2-40B4-BE49-F238E27FC236}">
                <a16:creationId xmlns:a16="http://schemas.microsoft.com/office/drawing/2014/main" id="{E0D51416-D8E6-4680-8430-FE0167E6B3B4}"/>
              </a:ext>
            </a:extLst>
          </p:cNvPr>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6" name="Rectangle 15">
            <a:extLst>
              <a:ext uri="{FF2B5EF4-FFF2-40B4-BE49-F238E27FC236}">
                <a16:creationId xmlns:a16="http://schemas.microsoft.com/office/drawing/2014/main" id="{15ACA943-C196-4527-A1E9-8DF652057557}"/>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FBA30901-D8C8-4411-AF7B-90E4D158EB1F}"/>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EE8F9C4F-97E7-4213-8923-84CF9B367AA3}"/>
              </a:ext>
            </a:extLst>
          </p:cNvPr>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75C195C7-FF73-4425-BD41-E40B4727353B}"/>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a:extLst>
              <a:ext uri="{FF2B5EF4-FFF2-40B4-BE49-F238E27FC236}">
                <a16:creationId xmlns:a16="http://schemas.microsoft.com/office/drawing/2014/main" id="{5571B819-5CAD-4E53-AA13-4F46D49C1ECB}"/>
              </a:ext>
            </a:extLst>
          </p:cNvPr>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a:extLst>
              <a:ext uri="{FF2B5EF4-FFF2-40B4-BE49-F238E27FC236}">
                <a16:creationId xmlns:a16="http://schemas.microsoft.com/office/drawing/2014/main" id="{41E71CB1-17D1-4BA5-93FB-856EBD394124}"/>
              </a:ext>
            </a:extLst>
          </p:cNvPr>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B4EE601D-89AD-46C3-9E35-58CA3668086D}"/>
              </a:ext>
            </a:extLst>
          </p:cNvPr>
          <p:cNvSpPr>
            <a:spLocks noGrp="1"/>
          </p:cNvSpPr>
          <p:nvPr>
            <p:ph type="dt" sz="half" idx="10"/>
          </p:nvPr>
        </p:nvSpPr>
        <p:spPr bwMode="auto">
          <a:xfrm rot="5400000">
            <a:off x="10733617" y="1111250"/>
            <a:ext cx="2286000" cy="508000"/>
          </a:xfrm>
        </p:spPr>
        <p:txBody>
          <a:bodyPr/>
          <a:lstStyle>
            <a:lvl1pPr>
              <a:defRPr/>
            </a:lvl1pPr>
          </a:lstStyle>
          <a:p>
            <a:pPr>
              <a:defRPr/>
            </a:pPr>
            <a:fld id="{0E49FEFB-4C15-45FD-801E-23E66C863903}" type="datetimeFigureOut">
              <a:rPr lang="en-CA"/>
              <a:pPr>
                <a:defRPr/>
              </a:pPr>
              <a:t>2025-04-07</a:t>
            </a:fld>
            <a:endParaRPr lang="en-CA"/>
          </a:p>
        </p:txBody>
      </p:sp>
      <p:sp>
        <p:nvSpPr>
          <p:cNvPr id="23" name="Footer Placeholder 16">
            <a:extLst>
              <a:ext uri="{FF2B5EF4-FFF2-40B4-BE49-F238E27FC236}">
                <a16:creationId xmlns:a16="http://schemas.microsoft.com/office/drawing/2014/main" id="{1DBB3F56-F5BF-4824-9784-83E8EFE32567}"/>
              </a:ext>
            </a:extLst>
          </p:cNvPr>
          <p:cNvSpPr>
            <a:spLocks noGrp="1"/>
          </p:cNvSpPr>
          <p:nvPr>
            <p:ph type="ftr" sz="quarter" idx="11"/>
          </p:nvPr>
        </p:nvSpPr>
        <p:spPr bwMode="auto">
          <a:xfrm rot="5400000">
            <a:off x="10045701" y="4117447"/>
            <a:ext cx="3657600" cy="512233"/>
          </a:xfrm>
        </p:spPr>
        <p:txBody>
          <a:bodyPr/>
          <a:lstStyle>
            <a:lvl1pPr>
              <a:defRPr/>
            </a:lvl1pPr>
          </a:lstStyle>
          <a:p>
            <a:pPr>
              <a:defRPr/>
            </a:pPr>
            <a:endParaRPr lang="en-CA"/>
          </a:p>
        </p:txBody>
      </p:sp>
      <p:sp>
        <p:nvSpPr>
          <p:cNvPr id="24" name="Slide Number Placeholder 28">
            <a:extLst>
              <a:ext uri="{FF2B5EF4-FFF2-40B4-BE49-F238E27FC236}">
                <a16:creationId xmlns:a16="http://schemas.microsoft.com/office/drawing/2014/main" id="{222A513D-F779-4D26-BB74-D75438DF105E}"/>
              </a:ext>
            </a:extLst>
          </p:cNvPr>
          <p:cNvSpPr>
            <a:spLocks noGrp="1"/>
          </p:cNvSpPr>
          <p:nvPr>
            <p:ph type="sldNum" sz="quarter" idx="12"/>
          </p:nvPr>
        </p:nvSpPr>
        <p:spPr bwMode="auto">
          <a:xfrm>
            <a:off x="1767417" y="4929189"/>
            <a:ext cx="812800" cy="517525"/>
          </a:xfrm>
        </p:spPr>
        <p:txBody>
          <a:bodyPr/>
          <a:lstStyle>
            <a:lvl1pPr>
              <a:defRPr/>
            </a:lvl1pPr>
          </a:lstStyle>
          <a:p>
            <a:pPr>
              <a:defRPr/>
            </a:pPr>
            <a:fld id="{7DA4D6BA-B1DC-40B4-BFEE-1C8F79DCB9E3}" type="slidenum">
              <a:rPr lang="en-CA" altLang="en-US"/>
              <a:pPr>
                <a:defRPr/>
              </a:pPr>
              <a:t>‹#›</a:t>
            </a:fld>
            <a:endParaRPr lang="en-CA" altLang="en-US"/>
          </a:p>
        </p:txBody>
      </p:sp>
    </p:spTree>
    <p:extLst>
      <p:ext uri="{BB962C8B-B14F-4D97-AF65-F5344CB8AC3E}">
        <p14:creationId xmlns:p14="http://schemas.microsoft.com/office/powerpoint/2010/main" val="24253768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04A64471-BBB3-4DC2-9A79-F05007EAB9B7}"/>
              </a:ext>
            </a:extLst>
          </p:cNvPr>
          <p:cNvSpPr>
            <a:spLocks noGrp="1"/>
          </p:cNvSpPr>
          <p:nvPr>
            <p:ph type="dt" sz="half" idx="10"/>
          </p:nvPr>
        </p:nvSpPr>
        <p:spPr/>
        <p:txBody>
          <a:bodyPr/>
          <a:lstStyle>
            <a:lvl1pPr>
              <a:defRPr/>
            </a:lvl1pPr>
          </a:lstStyle>
          <a:p>
            <a:pPr>
              <a:defRPr/>
            </a:pPr>
            <a:fld id="{DBAAAC68-0320-4BA9-9355-56CCDE0CCE5A}" type="datetimeFigureOut">
              <a:rPr lang="en-CA"/>
              <a:pPr>
                <a:defRPr/>
              </a:pPr>
              <a:t>2025-04-07</a:t>
            </a:fld>
            <a:endParaRPr lang="en-CA"/>
          </a:p>
        </p:txBody>
      </p:sp>
      <p:sp>
        <p:nvSpPr>
          <p:cNvPr id="5" name="Footer Placeholder 2">
            <a:extLst>
              <a:ext uri="{FF2B5EF4-FFF2-40B4-BE49-F238E27FC236}">
                <a16:creationId xmlns:a16="http://schemas.microsoft.com/office/drawing/2014/main" id="{7E38B136-C75E-4DB0-9497-054A0C662456}"/>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2071F8F3-1AC8-44BB-95C5-F463666597F7}"/>
              </a:ext>
            </a:extLst>
          </p:cNvPr>
          <p:cNvSpPr>
            <a:spLocks noGrp="1"/>
          </p:cNvSpPr>
          <p:nvPr>
            <p:ph type="sldNum" sz="quarter" idx="12"/>
          </p:nvPr>
        </p:nvSpPr>
        <p:spPr/>
        <p:txBody>
          <a:bodyPr/>
          <a:lstStyle>
            <a:lvl1pPr>
              <a:defRPr/>
            </a:lvl1pPr>
          </a:lstStyle>
          <a:p>
            <a:pPr>
              <a:defRPr/>
            </a:pPr>
            <a:fld id="{C7DFEF0C-A306-436C-B84F-32AA0732AD93}" type="slidenum">
              <a:rPr lang="en-CA" altLang="en-US"/>
              <a:pPr>
                <a:defRPr/>
              </a:pPr>
              <a:t>‹#›</a:t>
            </a:fld>
            <a:endParaRPr lang="en-CA" altLang="en-US"/>
          </a:p>
        </p:txBody>
      </p:sp>
    </p:spTree>
    <p:extLst>
      <p:ext uri="{BB962C8B-B14F-4D97-AF65-F5344CB8AC3E}">
        <p14:creationId xmlns:p14="http://schemas.microsoft.com/office/powerpoint/2010/main" val="276677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D0A099BF-062F-4A1B-B70A-B14D1731CC0E}"/>
              </a:ext>
            </a:extLst>
          </p:cNvPr>
          <p:cNvSpPr>
            <a:spLocks noGrp="1"/>
          </p:cNvSpPr>
          <p:nvPr>
            <p:ph type="dt" sz="half" idx="10"/>
          </p:nvPr>
        </p:nvSpPr>
        <p:spPr/>
        <p:txBody>
          <a:bodyPr/>
          <a:lstStyle>
            <a:lvl1pPr>
              <a:defRPr/>
            </a:lvl1pPr>
          </a:lstStyle>
          <a:p>
            <a:pPr>
              <a:defRPr/>
            </a:pPr>
            <a:fld id="{2047C87B-2634-4038-B75B-70713F58061C}" type="datetimeFigureOut">
              <a:rPr lang="en-CA"/>
              <a:pPr>
                <a:defRPr/>
              </a:pPr>
              <a:t>2025-04-07</a:t>
            </a:fld>
            <a:endParaRPr lang="en-CA"/>
          </a:p>
        </p:txBody>
      </p:sp>
      <p:sp>
        <p:nvSpPr>
          <p:cNvPr id="5" name="Footer Placeholder 2">
            <a:extLst>
              <a:ext uri="{FF2B5EF4-FFF2-40B4-BE49-F238E27FC236}">
                <a16:creationId xmlns:a16="http://schemas.microsoft.com/office/drawing/2014/main" id="{56863285-3804-4BBA-9739-9C3891D337AE}"/>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838ACEDF-AACD-461D-9E54-D9D2595B9C09}"/>
              </a:ext>
            </a:extLst>
          </p:cNvPr>
          <p:cNvSpPr>
            <a:spLocks noGrp="1"/>
          </p:cNvSpPr>
          <p:nvPr>
            <p:ph type="sldNum" sz="quarter" idx="12"/>
          </p:nvPr>
        </p:nvSpPr>
        <p:spPr/>
        <p:txBody>
          <a:bodyPr/>
          <a:lstStyle>
            <a:lvl1pPr>
              <a:defRPr/>
            </a:lvl1pPr>
          </a:lstStyle>
          <a:p>
            <a:pPr>
              <a:defRPr/>
            </a:pPr>
            <a:fld id="{7DDD2345-82A4-4A67-9B0A-952DC639621D}" type="slidenum">
              <a:rPr lang="en-CA" altLang="en-US"/>
              <a:pPr>
                <a:defRPr/>
              </a:pPr>
              <a:t>‹#›</a:t>
            </a:fld>
            <a:endParaRPr lang="en-CA" altLang="en-US"/>
          </a:p>
        </p:txBody>
      </p:sp>
    </p:spTree>
    <p:extLst>
      <p:ext uri="{BB962C8B-B14F-4D97-AF65-F5344CB8AC3E}">
        <p14:creationId xmlns:p14="http://schemas.microsoft.com/office/powerpoint/2010/main" val="125457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74AFBB04-2387-4CD3-97FE-8C3449D114D4}"/>
              </a:ext>
            </a:extLst>
          </p:cNvPr>
          <p:cNvSpPr>
            <a:spLocks noGrp="1"/>
          </p:cNvSpPr>
          <p:nvPr>
            <p:ph type="dt" sz="half" idx="10"/>
          </p:nvPr>
        </p:nvSpPr>
        <p:spPr/>
        <p:txBody>
          <a:bodyPr rtlCol="0"/>
          <a:lstStyle>
            <a:lvl1pPr>
              <a:defRPr/>
            </a:lvl1pPr>
          </a:lstStyle>
          <a:p>
            <a:pPr>
              <a:defRPr/>
            </a:pPr>
            <a:fld id="{CD0A6187-B68E-4736-9F3D-63E97774C535}" type="datetimeFigureOut">
              <a:rPr lang="en-CA"/>
              <a:pPr>
                <a:defRPr/>
              </a:pPr>
              <a:t>2025-04-07</a:t>
            </a:fld>
            <a:endParaRPr lang="en-CA"/>
          </a:p>
        </p:txBody>
      </p:sp>
      <p:sp>
        <p:nvSpPr>
          <p:cNvPr id="5" name="Slide Number Placeholder 8">
            <a:extLst>
              <a:ext uri="{FF2B5EF4-FFF2-40B4-BE49-F238E27FC236}">
                <a16:creationId xmlns:a16="http://schemas.microsoft.com/office/drawing/2014/main" id="{164FDE96-2724-4A62-B84F-92AAA80637E2}"/>
              </a:ext>
            </a:extLst>
          </p:cNvPr>
          <p:cNvSpPr>
            <a:spLocks noGrp="1"/>
          </p:cNvSpPr>
          <p:nvPr>
            <p:ph type="sldNum" sz="quarter" idx="11"/>
          </p:nvPr>
        </p:nvSpPr>
        <p:spPr/>
        <p:txBody>
          <a:bodyPr/>
          <a:lstStyle>
            <a:lvl1pPr>
              <a:defRPr/>
            </a:lvl1pPr>
          </a:lstStyle>
          <a:p>
            <a:pPr>
              <a:defRPr/>
            </a:pPr>
            <a:fld id="{5415646A-FF90-4F68-9040-07EA5F311A28}" type="slidenum">
              <a:rPr lang="en-CA" altLang="en-US"/>
              <a:pPr>
                <a:defRPr/>
              </a:pPr>
              <a:t>‹#›</a:t>
            </a:fld>
            <a:endParaRPr lang="en-CA" altLang="en-US"/>
          </a:p>
        </p:txBody>
      </p:sp>
      <p:sp>
        <p:nvSpPr>
          <p:cNvPr id="6" name="Footer Placeholder 9">
            <a:extLst>
              <a:ext uri="{FF2B5EF4-FFF2-40B4-BE49-F238E27FC236}">
                <a16:creationId xmlns:a16="http://schemas.microsoft.com/office/drawing/2014/main" id="{6A23CC8F-71D8-412C-A97D-5038611B0C0F}"/>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111390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F681C5-9D71-447D-82DD-3ECD1FCFC257}"/>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9453CE55-EB9F-4C9B-A509-B134FC33CAF2}"/>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62264560-68D9-406A-BA24-A7A2C7F36E69}"/>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C1128419-ECAF-4CB9-B5A8-533E78FA05FB}"/>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77B6D3FB-DD70-4701-B753-DC3A9C0F9173}"/>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a:extLst>
              <a:ext uri="{FF2B5EF4-FFF2-40B4-BE49-F238E27FC236}">
                <a16:creationId xmlns:a16="http://schemas.microsoft.com/office/drawing/2014/main" id="{85365C7C-4087-46BF-B814-D490E71C7A76}"/>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D0B09D22-836D-46C0-91DA-5AE374E2F069}"/>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882CA786-7B34-493C-A91A-AE0AE46BD69C}"/>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C968DBBD-244F-4191-8077-83114A93F772}"/>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a:extLst>
              <a:ext uri="{FF2B5EF4-FFF2-40B4-BE49-F238E27FC236}">
                <a16:creationId xmlns:a16="http://schemas.microsoft.com/office/drawing/2014/main" id="{027B53FD-DD8D-403F-9668-E153776DEFA1}"/>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427FCA9C-12F3-4921-8C4C-A5A33DFA876C}"/>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136E3F64-FF65-4200-A466-220FDF8631E8}"/>
              </a:ext>
            </a:extLst>
          </p:cNvPr>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5D6028FF-B0F7-4B2F-900D-3D669AC12318}"/>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80FBCA5E-EC6B-4C28-B5C9-FD3CABAC199B}"/>
              </a:ext>
            </a:extLst>
          </p:cNvPr>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DA901FEE-A42E-4A47-9DF6-F712B0DF3D65}"/>
              </a:ext>
            </a:extLst>
          </p:cNvPr>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61C2F9D4-828E-41A4-81DE-7FD7D1828D75}"/>
              </a:ext>
            </a:extLst>
          </p:cNvPr>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C690A2DD-D72D-410F-A698-3EE51D410346}"/>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00D2F3ED-AC02-4E74-A8C8-E1D1CE57B82E}" type="datetimeFigureOut">
              <a:rPr lang="en-CA"/>
              <a:pPr>
                <a:defRPr/>
              </a:pPr>
              <a:t>2025-04-07</a:t>
            </a:fld>
            <a:endParaRPr lang="en-CA"/>
          </a:p>
        </p:txBody>
      </p:sp>
      <p:sp>
        <p:nvSpPr>
          <p:cNvPr id="21" name="Footer Placeholder 4">
            <a:extLst>
              <a:ext uri="{FF2B5EF4-FFF2-40B4-BE49-F238E27FC236}">
                <a16:creationId xmlns:a16="http://schemas.microsoft.com/office/drawing/2014/main" id="{5B804ADB-55DA-4A14-933D-E16AA6D2B58C}"/>
              </a:ext>
            </a:extLst>
          </p:cNvPr>
          <p:cNvSpPr>
            <a:spLocks noGrp="1"/>
          </p:cNvSpPr>
          <p:nvPr>
            <p:ph type="ftr" sz="quarter" idx="11"/>
          </p:nvPr>
        </p:nvSpPr>
        <p:spPr bwMode="auto">
          <a:xfrm rot="5400000">
            <a:off x="10045701" y="4114272"/>
            <a:ext cx="3657600" cy="512233"/>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E3C89EF0-2973-4FD6-8668-6799B671DB03}"/>
              </a:ext>
            </a:extLst>
          </p:cNvPr>
          <p:cNvSpPr>
            <a:spLocks noGrp="1"/>
          </p:cNvSpPr>
          <p:nvPr>
            <p:ph type="sldNum" sz="quarter" idx="12"/>
          </p:nvPr>
        </p:nvSpPr>
        <p:spPr bwMode="auto">
          <a:xfrm>
            <a:off x="1786467" y="4929189"/>
            <a:ext cx="812800" cy="517525"/>
          </a:xfrm>
        </p:spPr>
        <p:txBody>
          <a:bodyPr/>
          <a:lstStyle>
            <a:lvl1pPr>
              <a:defRPr/>
            </a:lvl1pPr>
          </a:lstStyle>
          <a:p>
            <a:pPr>
              <a:defRPr/>
            </a:pPr>
            <a:fld id="{6DBD8E06-B5DA-4812-BD34-8F25DF80537C}" type="slidenum">
              <a:rPr lang="en-CA" altLang="en-US"/>
              <a:pPr>
                <a:defRPr/>
              </a:pPr>
              <a:t>‹#›</a:t>
            </a:fld>
            <a:endParaRPr lang="en-CA" altLang="en-US"/>
          </a:p>
        </p:txBody>
      </p:sp>
    </p:spTree>
    <p:extLst>
      <p:ext uri="{BB962C8B-B14F-4D97-AF65-F5344CB8AC3E}">
        <p14:creationId xmlns:p14="http://schemas.microsoft.com/office/powerpoint/2010/main" val="19386974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6D8F7D64-CE4A-44EF-8A5E-75960EAC20BB}"/>
              </a:ext>
            </a:extLst>
          </p:cNvPr>
          <p:cNvSpPr>
            <a:spLocks noGrp="1"/>
          </p:cNvSpPr>
          <p:nvPr>
            <p:ph type="dt" sz="half" idx="10"/>
          </p:nvPr>
        </p:nvSpPr>
        <p:spPr/>
        <p:txBody>
          <a:bodyPr/>
          <a:lstStyle>
            <a:lvl1pPr>
              <a:defRPr/>
            </a:lvl1pPr>
          </a:lstStyle>
          <a:p>
            <a:pPr>
              <a:defRPr/>
            </a:pPr>
            <a:fld id="{9CD87BC5-7EB7-422E-BD17-52AFFD0ECF8C}" type="datetimeFigureOut">
              <a:rPr lang="en-CA"/>
              <a:pPr>
                <a:defRPr/>
              </a:pPr>
              <a:t>2025-04-07</a:t>
            </a:fld>
            <a:endParaRPr lang="en-CA"/>
          </a:p>
        </p:txBody>
      </p:sp>
      <p:sp>
        <p:nvSpPr>
          <p:cNvPr id="6" name="Footer Placeholder 2">
            <a:extLst>
              <a:ext uri="{FF2B5EF4-FFF2-40B4-BE49-F238E27FC236}">
                <a16:creationId xmlns:a16="http://schemas.microsoft.com/office/drawing/2014/main" id="{53A39DBC-4C17-4EBE-8F5D-7F8FA070A1FD}"/>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22">
            <a:extLst>
              <a:ext uri="{FF2B5EF4-FFF2-40B4-BE49-F238E27FC236}">
                <a16:creationId xmlns:a16="http://schemas.microsoft.com/office/drawing/2014/main" id="{58F608B1-B790-4142-A0D6-ED4501CA6A00}"/>
              </a:ext>
            </a:extLst>
          </p:cNvPr>
          <p:cNvSpPr>
            <a:spLocks noGrp="1"/>
          </p:cNvSpPr>
          <p:nvPr>
            <p:ph type="sldNum" sz="quarter" idx="12"/>
          </p:nvPr>
        </p:nvSpPr>
        <p:spPr/>
        <p:txBody>
          <a:bodyPr/>
          <a:lstStyle>
            <a:lvl1pPr>
              <a:defRPr/>
            </a:lvl1pPr>
          </a:lstStyle>
          <a:p>
            <a:pPr>
              <a:defRPr/>
            </a:pPr>
            <a:fld id="{30EB7110-660C-4F66-BA71-1C77E6D00F31}" type="slidenum">
              <a:rPr lang="en-CA" altLang="en-US"/>
              <a:pPr>
                <a:defRPr/>
              </a:pPr>
              <a:t>‹#›</a:t>
            </a:fld>
            <a:endParaRPr lang="en-CA" altLang="en-US"/>
          </a:p>
        </p:txBody>
      </p:sp>
    </p:spTree>
    <p:extLst>
      <p:ext uri="{BB962C8B-B14F-4D97-AF65-F5344CB8AC3E}">
        <p14:creationId xmlns:p14="http://schemas.microsoft.com/office/powerpoint/2010/main" val="238166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ACD35E64-2CEB-4032-B6A4-F73917C6E033}"/>
              </a:ext>
            </a:extLst>
          </p:cNvPr>
          <p:cNvSpPr>
            <a:spLocks noGrp="1"/>
          </p:cNvSpPr>
          <p:nvPr>
            <p:ph type="dt" sz="half" idx="10"/>
          </p:nvPr>
        </p:nvSpPr>
        <p:spPr/>
        <p:txBody>
          <a:bodyPr/>
          <a:lstStyle>
            <a:lvl1pPr>
              <a:defRPr/>
            </a:lvl1pPr>
          </a:lstStyle>
          <a:p>
            <a:pPr>
              <a:defRPr/>
            </a:pPr>
            <a:fld id="{59FEF710-F3EE-462E-87E7-270C71EA6EE4}" type="datetimeFigureOut">
              <a:rPr lang="en-CA"/>
              <a:pPr>
                <a:defRPr/>
              </a:pPr>
              <a:t>2025-04-07</a:t>
            </a:fld>
            <a:endParaRPr lang="en-CA"/>
          </a:p>
        </p:txBody>
      </p:sp>
      <p:sp>
        <p:nvSpPr>
          <p:cNvPr id="8" name="Footer Placeholder 2">
            <a:extLst>
              <a:ext uri="{FF2B5EF4-FFF2-40B4-BE49-F238E27FC236}">
                <a16:creationId xmlns:a16="http://schemas.microsoft.com/office/drawing/2014/main" id="{25254EF3-083F-4190-9A36-FA8F22E80D42}"/>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22">
            <a:extLst>
              <a:ext uri="{FF2B5EF4-FFF2-40B4-BE49-F238E27FC236}">
                <a16:creationId xmlns:a16="http://schemas.microsoft.com/office/drawing/2014/main" id="{A1BA5867-DB93-4E0C-99D2-30AF73700E52}"/>
              </a:ext>
            </a:extLst>
          </p:cNvPr>
          <p:cNvSpPr>
            <a:spLocks noGrp="1"/>
          </p:cNvSpPr>
          <p:nvPr>
            <p:ph type="sldNum" sz="quarter" idx="12"/>
          </p:nvPr>
        </p:nvSpPr>
        <p:spPr/>
        <p:txBody>
          <a:bodyPr/>
          <a:lstStyle>
            <a:lvl1pPr>
              <a:defRPr/>
            </a:lvl1pPr>
          </a:lstStyle>
          <a:p>
            <a:pPr>
              <a:defRPr/>
            </a:pPr>
            <a:fld id="{0353A340-1608-435C-BCE9-1D18525049B2}" type="slidenum">
              <a:rPr lang="en-CA" altLang="en-US"/>
              <a:pPr>
                <a:defRPr/>
              </a:pPr>
              <a:t>‹#›</a:t>
            </a:fld>
            <a:endParaRPr lang="en-CA" altLang="en-US"/>
          </a:p>
        </p:txBody>
      </p:sp>
    </p:spTree>
    <p:extLst>
      <p:ext uri="{BB962C8B-B14F-4D97-AF65-F5344CB8AC3E}">
        <p14:creationId xmlns:p14="http://schemas.microsoft.com/office/powerpoint/2010/main" val="1227336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2A1ADA6E-13D5-4E5F-84C0-23612FE120C5}"/>
              </a:ext>
            </a:extLst>
          </p:cNvPr>
          <p:cNvSpPr>
            <a:spLocks noGrp="1"/>
          </p:cNvSpPr>
          <p:nvPr>
            <p:ph type="dt" sz="half" idx="10"/>
          </p:nvPr>
        </p:nvSpPr>
        <p:spPr/>
        <p:txBody>
          <a:bodyPr rtlCol="0"/>
          <a:lstStyle>
            <a:lvl1pPr>
              <a:defRPr/>
            </a:lvl1pPr>
          </a:lstStyle>
          <a:p>
            <a:pPr>
              <a:defRPr/>
            </a:pPr>
            <a:fld id="{2439D4ED-9C1B-42EE-9E50-6E237651BB31}" type="datetimeFigureOut">
              <a:rPr lang="en-CA"/>
              <a:pPr>
                <a:defRPr/>
              </a:pPr>
              <a:t>2025-04-07</a:t>
            </a:fld>
            <a:endParaRPr lang="en-CA"/>
          </a:p>
        </p:txBody>
      </p:sp>
      <p:sp>
        <p:nvSpPr>
          <p:cNvPr id="4" name="Slide Number Placeholder 6">
            <a:extLst>
              <a:ext uri="{FF2B5EF4-FFF2-40B4-BE49-F238E27FC236}">
                <a16:creationId xmlns:a16="http://schemas.microsoft.com/office/drawing/2014/main" id="{AF5D3968-4601-49BA-8F2A-42547EFA0FDD}"/>
              </a:ext>
            </a:extLst>
          </p:cNvPr>
          <p:cNvSpPr>
            <a:spLocks noGrp="1"/>
          </p:cNvSpPr>
          <p:nvPr>
            <p:ph type="sldNum" sz="quarter" idx="11"/>
          </p:nvPr>
        </p:nvSpPr>
        <p:spPr/>
        <p:txBody>
          <a:bodyPr/>
          <a:lstStyle>
            <a:lvl1pPr>
              <a:defRPr/>
            </a:lvl1pPr>
          </a:lstStyle>
          <a:p>
            <a:pPr>
              <a:defRPr/>
            </a:pPr>
            <a:fld id="{F0AE764F-2813-4913-B667-BAC31DCDE4A1}" type="slidenum">
              <a:rPr lang="en-CA" altLang="en-US"/>
              <a:pPr>
                <a:defRPr/>
              </a:pPr>
              <a:t>‹#›</a:t>
            </a:fld>
            <a:endParaRPr lang="en-CA" altLang="en-US"/>
          </a:p>
        </p:txBody>
      </p:sp>
      <p:sp>
        <p:nvSpPr>
          <p:cNvPr id="5" name="Footer Placeholder 7">
            <a:extLst>
              <a:ext uri="{FF2B5EF4-FFF2-40B4-BE49-F238E27FC236}">
                <a16:creationId xmlns:a16="http://schemas.microsoft.com/office/drawing/2014/main" id="{DE680792-92DE-42C5-9AF6-7CB2BA401622}"/>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06036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A5F1120E-D320-4492-9197-87AEC579DA22}"/>
              </a:ext>
            </a:extLst>
          </p:cNvPr>
          <p:cNvSpPr>
            <a:spLocks noGrp="1"/>
          </p:cNvSpPr>
          <p:nvPr>
            <p:ph type="dt" sz="half" idx="10"/>
          </p:nvPr>
        </p:nvSpPr>
        <p:spPr/>
        <p:txBody>
          <a:bodyPr/>
          <a:lstStyle>
            <a:lvl1pPr>
              <a:defRPr/>
            </a:lvl1pPr>
          </a:lstStyle>
          <a:p>
            <a:pPr>
              <a:defRPr/>
            </a:pPr>
            <a:fld id="{F114A70C-1D7F-4ACF-A38F-E5DBF7FE69AC}" type="datetimeFigureOut">
              <a:rPr lang="en-CA"/>
              <a:pPr>
                <a:defRPr/>
              </a:pPr>
              <a:t>2025-04-07</a:t>
            </a:fld>
            <a:endParaRPr lang="en-CA"/>
          </a:p>
        </p:txBody>
      </p:sp>
      <p:sp>
        <p:nvSpPr>
          <p:cNvPr id="3" name="Footer Placeholder 2">
            <a:extLst>
              <a:ext uri="{FF2B5EF4-FFF2-40B4-BE49-F238E27FC236}">
                <a16:creationId xmlns:a16="http://schemas.microsoft.com/office/drawing/2014/main" id="{9D3AF2F4-8708-4822-B368-00410B771971}"/>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88AF585C-145D-4250-93D6-BB95B98D619B}"/>
              </a:ext>
            </a:extLst>
          </p:cNvPr>
          <p:cNvSpPr>
            <a:spLocks noGrp="1"/>
          </p:cNvSpPr>
          <p:nvPr>
            <p:ph type="sldNum" sz="quarter" idx="12"/>
          </p:nvPr>
        </p:nvSpPr>
        <p:spPr/>
        <p:txBody>
          <a:bodyPr/>
          <a:lstStyle>
            <a:lvl1pPr>
              <a:defRPr/>
            </a:lvl1pPr>
          </a:lstStyle>
          <a:p>
            <a:pPr>
              <a:defRPr/>
            </a:pPr>
            <a:fld id="{A13F02A1-5346-42DE-B9E6-CD216BB79CA9}" type="slidenum">
              <a:rPr lang="en-CA" altLang="en-US"/>
              <a:pPr>
                <a:defRPr/>
              </a:pPr>
              <a:t>‹#›</a:t>
            </a:fld>
            <a:endParaRPr lang="en-CA" altLang="en-US"/>
          </a:p>
        </p:txBody>
      </p:sp>
    </p:spTree>
    <p:extLst>
      <p:ext uri="{BB962C8B-B14F-4D97-AF65-F5344CB8AC3E}">
        <p14:creationId xmlns:p14="http://schemas.microsoft.com/office/powerpoint/2010/main" val="2955805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56A663BA-6FD4-4C9E-9752-CD3A0BBD2D99}"/>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5">
            <a:extLst>
              <a:ext uri="{FF2B5EF4-FFF2-40B4-BE49-F238E27FC236}">
                <a16:creationId xmlns:a16="http://schemas.microsoft.com/office/drawing/2014/main" id="{6F2AB915-076A-4092-B8C0-6DF83786EB70}"/>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Straight Connector 17">
            <a:extLst>
              <a:ext uri="{FF2B5EF4-FFF2-40B4-BE49-F238E27FC236}">
                <a16:creationId xmlns:a16="http://schemas.microsoft.com/office/drawing/2014/main" id="{B61D2DFE-DB69-4ED1-A4E4-F4222C77B244}"/>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 name="Straight Connector 18">
            <a:extLst>
              <a:ext uri="{FF2B5EF4-FFF2-40B4-BE49-F238E27FC236}">
                <a16:creationId xmlns:a16="http://schemas.microsoft.com/office/drawing/2014/main" id="{058E001C-FE35-40F0-A937-75F403C7584A}"/>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 name="Rectangle 8">
            <a:extLst>
              <a:ext uri="{FF2B5EF4-FFF2-40B4-BE49-F238E27FC236}">
                <a16:creationId xmlns:a16="http://schemas.microsoft.com/office/drawing/2014/main" id="{39719567-F502-47F4-9872-1D8C48952971}"/>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20">
            <a:extLst>
              <a:ext uri="{FF2B5EF4-FFF2-40B4-BE49-F238E27FC236}">
                <a16:creationId xmlns:a16="http://schemas.microsoft.com/office/drawing/2014/main" id="{B074A79A-327A-41B3-A313-4DA9E532A470}"/>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 name="Oval 10">
            <a:extLst>
              <a:ext uri="{FF2B5EF4-FFF2-40B4-BE49-F238E27FC236}">
                <a16:creationId xmlns:a16="http://schemas.microsoft.com/office/drawing/2014/main" id="{30A14FF1-DDB7-4098-8431-437ABDC960C6}"/>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10BA2756-A58C-4AD7-8090-51990AF0FE1E}"/>
              </a:ext>
            </a:extLst>
          </p:cNvPr>
          <p:cNvSpPr>
            <a:spLocks noGrp="1"/>
          </p:cNvSpPr>
          <p:nvPr>
            <p:ph type="dt" sz="half" idx="10"/>
          </p:nvPr>
        </p:nvSpPr>
        <p:spPr/>
        <p:txBody>
          <a:bodyPr rtlCol="0"/>
          <a:lstStyle>
            <a:lvl1pPr>
              <a:defRPr/>
            </a:lvl1pPr>
          </a:lstStyle>
          <a:p>
            <a:pPr>
              <a:defRPr/>
            </a:pPr>
            <a:fld id="{2CECDFA0-9513-42F5-9331-C07CE4F48B89}" type="datetimeFigureOut">
              <a:rPr lang="en-CA"/>
              <a:pPr>
                <a:defRPr/>
              </a:pPr>
              <a:t>2025-04-07</a:t>
            </a:fld>
            <a:endParaRPr lang="en-CA"/>
          </a:p>
        </p:txBody>
      </p:sp>
      <p:sp>
        <p:nvSpPr>
          <p:cNvPr id="13" name="Slide Number Placeholder 21">
            <a:extLst>
              <a:ext uri="{FF2B5EF4-FFF2-40B4-BE49-F238E27FC236}">
                <a16:creationId xmlns:a16="http://schemas.microsoft.com/office/drawing/2014/main" id="{38FE1219-D267-4536-BE68-96D2B731AAA8}"/>
              </a:ext>
            </a:extLst>
          </p:cNvPr>
          <p:cNvSpPr>
            <a:spLocks noGrp="1"/>
          </p:cNvSpPr>
          <p:nvPr>
            <p:ph type="sldNum" sz="quarter" idx="11"/>
          </p:nvPr>
        </p:nvSpPr>
        <p:spPr/>
        <p:txBody>
          <a:bodyPr/>
          <a:lstStyle>
            <a:lvl1pPr>
              <a:defRPr/>
            </a:lvl1pPr>
          </a:lstStyle>
          <a:p>
            <a:pPr>
              <a:defRPr/>
            </a:pPr>
            <a:fld id="{7E7420D9-448A-4FA5-B5E4-50A329C016BE}" type="slidenum">
              <a:rPr lang="en-CA" altLang="en-US"/>
              <a:pPr>
                <a:defRPr/>
              </a:pPr>
              <a:t>‹#›</a:t>
            </a:fld>
            <a:endParaRPr lang="en-CA" altLang="en-US"/>
          </a:p>
        </p:txBody>
      </p:sp>
      <p:sp>
        <p:nvSpPr>
          <p:cNvPr id="14" name="Footer Placeholder 22">
            <a:extLst>
              <a:ext uri="{FF2B5EF4-FFF2-40B4-BE49-F238E27FC236}">
                <a16:creationId xmlns:a16="http://schemas.microsoft.com/office/drawing/2014/main" id="{521F2BDD-AE21-4D0C-A7F0-246FF8BAF81F}"/>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38135784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02C70EC6-5199-4040-B254-69F8CC7D8064}"/>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a:extLst>
              <a:ext uri="{FF2B5EF4-FFF2-40B4-BE49-F238E27FC236}">
                <a16:creationId xmlns:a16="http://schemas.microsoft.com/office/drawing/2014/main" id="{F78060A9-418C-4E67-ACCE-4178489BDAC4}"/>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7">
            <a:extLst>
              <a:ext uri="{FF2B5EF4-FFF2-40B4-BE49-F238E27FC236}">
                <a16:creationId xmlns:a16="http://schemas.microsoft.com/office/drawing/2014/main" id="{38A34BFF-B96C-4BDF-BB4D-EC469D7BE909}"/>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 name="Rectangle 7">
            <a:extLst>
              <a:ext uri="{FF2B5EF4-FFF2-40B4-BE49-F238E27FC236}">
                <a16:creationId xmlns:a16="http://schemas.microsoft.com/office/drawing/2014/main" id="{96A6CECE-796F-4632-B196-2401F6967CDA}"/>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9">
            <a:extLst>
              <a:ext uri="{FF2B5EF4-FFF2-40B4-BE49-F238E27FC236}">
                <a16:creationId xmlns:a16="http://schemas.microsoft.com/office/drawing/2014/main" id="{59D5E470-CE53-48D0-AE77-48692ABFA11F}"/>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 name="Straight Connector 9">
            <a:extLst>
              <a:ext uri="{FF2B5EF4-FFF2-40B4-BE49-F238E27FC236}">
                <a16:creationId xmlns:a16="http://schemas.microsoft.com/office/drawing/2014/main" id="{494D9463-F029-407C-95EB-87BB31207873}"/>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3">
            <a:extLst>
              <a:ext uri="{FF2B5EF4-FFF2-40B4-BE49-F238E27FC236}">
                <a16:creationId xmlns:a16="http://schemas.microsoft.com/office/drawing/2014/main" id="{1D719668-1486-48A2-A3EB-D81D6349353B}"/>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66E881E6-9AEC-463A-A154-E38F987F7C37}"/>
              </a:ext>
            </a:extLst>
          </p:cNvPr>
          <p:cNvSpPr>
            <a:spLocks noGrp="1"/>
          </p:cNvSpPr>
          <p:nvPr>
            <p:ph type="dt" sz="half" idx="10"/>
          </p:nvPr>
        </p:nvSpPr>
        <p:spPr/>
        <p:txBody>
          <a:bodyPr rtlCol="0"/>
          <a:lstStyle>
            <a:lvl1pPr>
              <a:defRPr/>
            </a:lvl1pPr>
          </a:lstStyle>
          <a:p>
            <a:pPr>
              <a:defRPr/>
            </a:pPr>
            <a:fld id="{BA81B511-5CF9-4A7F-8F9E-5F87FD6FFE5E}" type="datetimeFigureOut">
              <a:rPr lang="en-CA"/>
              <a:pPr>
                <a:defRPr/>
              </a:pPr>
              <a:t>2025-04-07</a:t>
            </a:fld>
            <a:endParaRPr lang="en-CA"/>
          </a:p>
        </p:txBody>
      </p:sp>
      <p:sp>
        <p:nvSpPr>
          <p:cNvPr id="13" name="Slide Number Placeholder 17">
            <a:extLst>
              <a:ext uri="{FF2B5EF4-FFF2-40B4-BE49-F238E27FC236}">
                <a16:creationId xmlns:a16="http://schemas.microsoft.com/office/drawing/2014/main" id="{EA804A47-B989-4E7A-969B-CBE7DC0FF21A}"/>
              </a:ext>
            </a:extLst>
          </p:cNvPr>
          <p:cNvSpPr>
            <a:spLocks noGrp="1"/>
          </p:cNvSpPr>
          <p:nvPr>
            <p:ph type="sldNum" sz="quarter" idx="11"/>
          </p:nvPr>
        </p:nvSpPr>
        <p:spPr/>
        <p:txBody>
          <a:bodyPr/>
          <a:lstStyle>
            <a:lvl1pPr>
              <a:defRPr/>
            </a:lvl1pPr>
          </a:lstStyle>
          <a:p>
            <a:pPr>
              <a:defRPr/>
            </a:pPr>
            <a:fld id="{3C8695BF-6D7C-4364-BFFE-48DC6D9EB98B}" type="slidenum">
              <a:rPr lang="en-CA" altLang="en-US"/>
              <a:pPr>
                <a:defRPr/>
              </a:pPr>
              <a:t>‹#›</a:t>
            </a:fld>
            <a:endParaRPr lang="en-CA" altLang="en-US"/>
          </a:p>
        </p:txBody>
      </p:sp>
      <p:sp>
        <p:nvSpPr>
          <p:cNvPr id="14" name="Footer Placeholder 20">
            <a:extLst>
              <a:ext uri="{FF2B5EF4-FFF2-40B4-BE49-F238E27FC236}">
                <a16:creationId xmlns:a16="http://schemas.microsoft.com/office/drawing/2014/main" id="{3EBB31B1-643A-46ED-8A82-41931E2B6E6D}"/>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493261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D90094CD-0477-40E2-81A3-E8E44B0B48A9}"/>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54B4CB6D-374A-4964-8F2F-8BFF64515E95}"/>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2F3A322E-D2E3-4451-9586-27225151D589}"/>
              </a:ext>
            </a:extLst>
          </p:cNvPr>
          <p:cNvSpPr>
            <a:spLocks noGrp="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4757BECB-10F9-4AE5-90BC-79128EB77E6B}"/>
              </a:ext>
            </a:extLst>
          </p:cNvPr>
          <p:cNvSpPr>
            <a:spLocks noGrp="1"/>
          </p:cNvSpPr>
          <p:nvPr>
            <p:ph type="dt" sz="half" idx="2"/>
          </p:nvPr>
        </p:nvSpPr>
        <p:spPr>
          <a:xfrm rot="5400000">
            <a:off x="10453954" y="1017853"/>
            <a:ext cx="2011362" cy="512233"/>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3904A819-57CB-43EB-9FC2-41DF771FB38C}" type="datetimeFigureOut">
              <a:rPr lang="en-CA"/>
              <a:pPr>
                <a:defRPr/>
              </a:pPr>
              <a:t>2025-04-07</a:t>
            </a:fld>
            <a:endParaRPr lang="en-CA"/>
          </a:p>
        </p:txBody>
      </p:sp>
      <p:sp>
        <p:nvSpPr>
          <p:cNvPr id="3" name="Footer Placeholder 2">
            <a:extLst>
              <a:ext uri="{FF2B5EF4-FFF2-40B4-BE49-F238E27FC236}">
                <a16:creationId xmlns:a16="http://schemas.microsoft.com/office/drawing/2014/main" id="{88FADA33-8E57-41F9-A0BC-1B7D72850E14}"/>
              </a:ext>
            </a:extLst>
          </p:cNvPr>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CA"/>
          </a:p>
        </p:txBody>
      </p:sp>
      <p:sp>
        <p:nvSpPr>
          <p:cNvPr id="7" name="Straight Connector 6">
            <a:extLst>
              <a:ext uri="{FF2B5EF4-FFF2-40B4-BE49-F238E27FC236}">
                <a16:creationId xmlns:a16="http://schemas.microsoft.com/office/drawing/2014/main" id="{84D244BB-733A-4951-BD0D-743FBE9DEBAA}"/>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Straight Connector 8">
            <a:extLst>
              <a:ext uri="{FF2B5EF4-FFF2-40B4-BE49-F238E27FC236}">
                <a16:creationId xmlns:a16="http://schemas.microsoft.com/office/drawing/2014/main" id="{7EE374A2-FEC6-4238-9851-C56ABC48F3E0}"/>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 name="Rectangle 9">
            <a:extLst>
              <a:ext uri="{FF2B5EF4-FFF2-40B4-BE49-F238E27FC236}">
                <a16:creationId xmlns:a16="http://schemas.microsoft.com/office/drawing/2014/main" id="{59086847-1998-4748-8649-13FFDE997D32}"/>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E9BA236B-DBE4-4753-8B97-76F1B6B69988}"/>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 name="Oval 11">
            <a:extLst>
              <a:ext uri="{FF2B5EF4-FFF2-40B4-BE49-F238E27FC236}">
                <a16:creationId xmlns:a16="http://schemas.microsoft.com/office/drawing/2014/main" id="{BA7E623F-D464-4F87-9EEF-1FAE6200D79F}"/>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92C38A7F-634E-4381-8FC1-27F2F89AADC3}"/>
              </a:ext>
            </a:extLst>
          </p:cNvPr>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a:defRPr/>
            </a:pPr>
            <a:fld id="{FA39993F-D19C-4649-A4C6-F843454DB20B}"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63" r:id="rId4"/>
    <p:sldLayoutId id="2147483764" r:id="rId5"/>
    <p:sldLayoutId id="2147483771" r:id="rId6"/>
    <p:sldLayoutId id="2147483765" r:id="rId7"/>
    <p:sldLayoutId id="2147483772" r:id="rId8"/>
    <p:sldLayoutId id="2147483773" r:id="rId9"/>
    <p:sldLayoutId id="2147483766" r:id="rId10"/>
    <p:sldLayoutId id="2147483767"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anose="02040604050505020304" pitchFamily="18" charset="0"/>
        </a:defRPr>
      </a:lvl2pPr>
      <a:lvl3pPr algn="l" rtl="0" eaLnBrk="0" fontAlgn="base" hangingPunct="0">
        <a:spcBef>
          <a:spcPct val="0"/>
        </a:spcBef>
        <a:spcAft>
          <a:spcPct val="0"/>
        </a:spcAft>
        <a:defRPr sz="3000">
          <a:solidFill>
            <a:schemeClr val="tx2"/>
          </a:solidFill>
          <a:latin typeface="Century Schoolbook" panose="02040604050505020304" pitchFamily="18" charset="0"/>
        </a:defRPr>
      </a:lvl3pPr>
      <a:lvl4pPr algn="l" rtl="0" eaLnBrk="0" fontAlgn="base" hangingPunct="0">
        <a:spcBef>
          <a:spcPct val="0"/>
        </a:spcBef>
        <a:spcAft>
          <a:spcPct val="0"/>
        </a:spcAft>
        <a:defRPr sz="3000">
          <a:solidFill>
            <a:schemeClr val="tx2"/>
          </a:solidFill>
          <a:latin typeface="Century Schoolbook" panose="02040604050505020304" pitchFamily="18" charset="0"/>
        </a:defRPr>
      </a:lvl4pPr>
      <a:lvl5pPr algn="l" rtl="0" eaLnBrk="0" fontAlgn="base" hangingPunct="0">
        <a:spcBef>
          <a:spcPct val="0"/>
        </a:spcBef>
        <a:spcAft>
          <a:spcPct val="0"/>
        </a:spcAft>
        <a:defRPr sz="3000">
          <a:solidFill>
            <a:schemeClr val="tx2"/>
          </a:solidFill>
          <a:latin typeface="Century Schoolbook" panose="02040604050505020304" pitchFamily="18" charset="0"/>
        </a:defRPr>
      </a:lvl5pPr>
      <a:lvl6pPr marL="457200" algn="l" rtl="0" fontAlgn="base">
        <a:spcBef>
          <a:spcPct val="0"/>
        </a:spcBef>
        <a:spcAft>
          <a:spcPct val="0"/>
        </a:spcAft>
        <a:defRPr sz="3000">
          <a:solidFill>
            <a:schemeClr val="tx2"/>
          </a:solidFill>
          <a:latin typeface="Century Schoolbook" panose="02040604050505020304" pitchFamily="18" charset="0"/>
        </a:defRPr>
      </a:lvl6pPr>
      <a:lvl7pPr marL="914400" algn="l" rtl="0" fontAlgn="base">
        <a:spcBef>
          <a:spcPct val="0"/>
        </a:spcBef>
        <a:spcAft>
          <a:spcPct val="0"/>
        </a:spcAft>
        <a:defRPr sz="3000">
          <a:solidFill>
            <a:schemeClr val="tx2"/>
          </a:solidFill>
          <a:latin typeface="Century Schoolbook" panose="02040604050505020304" pitchFamily="18" charset="0"/>
        </a:defRPr>
      </a:lvl7pPr>
      <a:lvl8pPr marL="1371600" algn="l" rtl="0" fontAlgn="base">
        <a:spcBef>
          <a:spcPct val="0"/>
        </a:spcBef>
        <a:spcAft>
          <a:spcPct val="0"/>
        </a:spcAft>
        <a:defRPr sz="3000">
          <a:solidFill>
            <a:schemeClr val="tx2"/>
          </a:solidFill>
          <a:latin typeface="Century Schoolbook" panose="02040604050505020304" pitchFamily="18" charset="0"/>
        </a:defRPr>
      </a:lvl8pPr>
      <a:lvl9pPr marL="1828800" algn="l" rtl="0" fontAlgn="base">
        <a:spcBef>
          <a:spcPct val="0"/>
        </a:spcBef>
        <a:spcAft>
          <a:spcPct val="0"/>
        </a:spcAft>
        <a:defRPr sz="3000">
          <a:solidFill>
            <a:schemeClr val="tx2"/>
          </a:solidFill>
          <a:latin typeface="Century Schoolbook" panose="02040604050505020304"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oleObject" Target="../embeddings/oleObject38.bin"/><Relationship Id="rId5" Type="http://schemas.openxmlformats.org/officeDocument/2006/relationships/image" Target="../media/image41.wmf"/><Relationship Id="rId4" Type="http://schemas.openxmlformats.org/officeDocument/2006/relationships/oleObject" Target="../embeddings/oleObject37.bin"/></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3.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4.png"/><Relationship Id="rId5" Type="http://schemas.openxmlformats.org/officeDocument/2006/relationships/image" Target="../media/image43.wmf"/><Relationship Id="rId4" Type="http://schemas.openxmlformats.org/officeDocument/2006/relationships/oleObject" Target="../embeddings/oleObject3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50.wmf"/><Relationship Id="rId4" Type="http://schemas.openxmlformats.org/officeDocument/2006/relationships/oleObject" Target="../embeddings/oleObject4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18.xml"/><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53.wmf"/><Relationship Id="rId5" Type="http://schemas.openxmlformats.org/officeDocument/2006/relationships/oleObject" Target="../embeddings/oleObject41.bin"/><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66.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69.png"/><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71.pn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73.png"/><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75.pn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77.png"/><Relationship Id="rId4" Type="http://schemas.openxmlformats.org/officeDocument/2006/relationships/image" Target="../media/image7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79.png"/><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81.png"/><Relationship Id="rId4" Type="http://schemas.openxmlformats.org/officeDocument/2006/relationships/image" Target="../media/image8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8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13" Type="http://schemas.openxmlformats.org/officeDocument/2006/relationships/image" Target="../media/image9.wmf"/><Relationship Id="rId18" Type="http://schemas.openxmlformats.org/officeDocument/2006/relationships/oleObject" Target="../embeddings/oleObject11.bin"/><Relationship Id="rId26" Type="http://schemas.openxmlformats.org/officeDocument/2006/relationships/oleObject" Target="../embeddings/oleObject15.bin"/><Relationship Id="rId39" Type="http://schemas.openxmlformats.org/officeDocument/2006/relationships/image" Target="../media/image22.wmf"/><Relationship Id="rId21" Type="http://schemas.openxmlformats.org/officeDocument/2006/relationships/image" Target="../media/image13.wmf"/><Relationship Id="rId34" Type="http://schemas.openxmlformats.org/officeDocument/2006/relationships/oleObject" Target="../embeddings/oleObject19.bin"/><Relationship Id="rId42" Type="http://schemas.openxmlformats.org/officeDocument/2006/relationships/oleObject" Target="../embeddings/oleObject23.bin"/><Relationship Id="rId47" Type="http://schemas.openxmlformats.org/officeDocument/2006/relationships/image" Target="../media/image26.wmf"/><Relationship Id="rId50" Type="http://schemas.openxmlformats.org/officeDocument/2006/relationships/oleObject" Target="../embeddings/oleObject27.bin"/><Relationship Id="rId7" Type="http://schemas.openxmlformats.org/officeDocument/2006/relationships/image" Target="../media/image6.wmf"/><Relationship Id="rId2" Type="http://schemas.openxmlformats.org/officeDocument/2006/relationships/slideLayout" Target="../slideLayouts/slideLayout2.xml"/><Relationship Id="rId16" Type="http://schemas.openxmlformats.org/officeDocument/2006/relationships/oleObject" Target="../embeddings/oleObject10.bin"/><Relationship Id="rId29" Type="http://schemas.openxmlformats.org/officeDocument/2006/relationships/image" Target="../media/image17.wmf"/><Relationship Id="rId11" Type="http://schemas.openxmlformats.org/officeDocument/2006/relationships/image" Target="../media/image8.wmf"/><Relationship Id="rId24" Type="http://schemas.openxmlformats.org/officeDocument/2006/relationships/oleObject" Target="../embeddings/oleObject14.bin"/><Relationship Id="rId32" Type="http://schemas.openxmlformats.org/officeDocument/2006/relationships/oleObject" Target="../embeddings/oleObject18.bin"/><Relationship Id="rId37" Type="http://schemas.openxmlformats.org/officeDocument/2006/relationships/image" Target="../media/image21.wmf"/><Relationship Id="rId40" Type="http://schemas.openxmlformats.org/officeDocument/2006/relationships/oleObject" Target="../embeddings/oleObject22.bin"/><Relationship Id="rId45" Type="http://schemas.openxmlformats.org/officeDocument/2006/relationships/image" Target="../media/image25.wmf"/><Relationship Id="rId53" Type="http://schemas.openxmlformats.org/officeDocument/2006/relationships/image" Target="../media/image29.wmf"/><Relationship Id="rId5" Type="http://schemas.openxmlformats.org/officeDocument/2006/relationships/image" Target="../media/image5.wmf"/><Relationship Id="rId10" Type="http://schemas.openxmlformats.org/officeDocument/2006/relationships/oleObject" Target="../embeddings/oleObject7.bin"/><Relationship Id="rId19" Type="http://schemas.openxmlformats.org/officeDocument/2006/relationships/image" Target="../media/image12.wmf"/><Relationship Id="rId31" Type="http://schemas.openxmlformats.org/officeDocument/2006/relationships/image" Target="../media/image18.wmf"/><Relationship Id="rId44" Type="http://schemas.openxmlformats.org/officeDocument/2006/relationships/oleObject" Target="../embeddings/oleObject24.bin"/><Relationship Id="rId52" Type="http://schemas.openxmlformats.org/officeDocument/2006/relationships/oleObject" Target="../embeddings/oleObject28.bin"/><Relationship Id="rId4" Type="http://schemas.openxmlformats.org/officeDocument/2006/relationships/oleObject" Target="../embeddings/oleObject4.bin"/><Relationship Id="rId9" Type="http://schemas.openxmlformats.org/officeDocument/2006/relationships/image" Target="../media/image7.wmf"/><Relationship Id="rId14" Type="http://schemas.openxmlformats.org/officeDocument/2006/relationships/oleObject" Target="../embeddings/oleObject9.bin"/><Relationship Id="rId22" Type="http://schemas.openxmlformats.org/officeDocument/2006/relationships/oleObject" Target="../embeddings/oleObject13.bin"/><Relationship Id="rId27" Type="http://schemas.openxmlformats.org/officeDocument/2006/relationships/image" Target="../media/image16.wmf"/><Relationship Id="rId30" Type="http://schemas.openxmlformats.org/officeDocument/2006/relationships/oleObject" Target="../embeddings/oleObject17.bin"/><Relationship Id="rId35" Type="http://schemas.openxmlformats.org/officeDocument/2006/relationships/image" Target="../media/image20.wmf"/><Relationship Id="rId43" Type="http://schemas.openxmlformats.org/officeDocument/2006/relationships/image" Target="../media/image24.wmf"/><Relationship Id="rId48" Type="http://schemas.openxmlformats.org/officeDocument/2006/relationships/oleObject" Target="../embeddings/oleObject26.bin"/><Relationship Id="rId8" Type="http://schemas.openxmlformats.org/officeDocument/2006/relationships/oleObject" Target="../embeddings/oleObject6.bin"/><Relationship Id="rId51" Type="http://schemas.openxmlformats.org/officeDocument/2006/relationships/image" Target="../media/image28.wmf"/><Relationship Id="rId3" Type="http://schemas.openxmlformats.org/officeDocument/2006/relationships/notesSlide" Target="../notesSlides/notesSlide4.xml"/><Relationship Id="rId12" Type="http://schemas.openxmlformats.org/officeDocument/2006/relationships/oleObject" Target="../embeddings/oleObject8.bin"/><Relationship Id="rId17" Type="http://schemas.openxmlformats.org/officeDocument/2006/relationships/image" Target="../media/image11.wmf"/><Relationship Id="rId25" Type="http://schemas.openxmlformats.org/officeDocument/2006/relationships/image" Target="../media/image15.wmf"/><Relationship Id="rId33" Type="http://schemas.openxmlformats.org/officeDocument/2006/relationships/image" Target="../media/image19.wmf"/><Relationship Id="rId38" Type="http://schemas.openxmlformats.org/officeDocument/2006/relationships/oleObject" Target="../embeddings/oleObject21.bin"/><Relationship Id="rId46" Type="http://schemas.openxmlformats.org/officeDocument/2006/relationships/oleObject" Target="../embeddings/oleObject25.bin"/><Relationship Id="rId20" Type="http://schemas.openxmlformats.org/officeDocument/2006/relationships/oleObject" Target="../embeddings/oleObject12.bin"/><Relationship Id="rId41" Type="http://schemas.openxmlformats.org/officeDocument/2006/relationships/image" Target="../media/image23.wmf"/><Relationship Id="rId1" Type="http://schemas.openxmlformats.org/officeDocument/2006/relationships/tags" Target="../tags/tag5.xml"/><Relationship Id="rId6" Type="http://schemas.openxmlformats.org/officeDocument/2006/relationships/oleObject" Target="../embeddings/oleObject5.bin"/><Relationship Id="rId15" Type="http://schemas.openxmlformats.org/officeDocument/2006/relationships/image" Target="../media/image10.wmf"/><Relationship Id="rId23" Type="http://schemas.openxmlformats.org/officeDocument/2006/relationships/image" Target="../media/image14.wmf"/><Relationship Id="rId28" Type="http://schemas.openxmlformats.org/officeDocument/2006/relationships/oleObject" Target="../embeddings/oleObject16.bin"/><Relationship Id="rId36" Type="http://schemas.openxmlformats.org/officeDocument/2006/relationships/oleObject" Target="../embeddings/oleObject20.bin"/><Relationship Id="rId49" Type="http://schemas.openxmlformats.org/officeDocument/2006/relationships/image" Target="../media/image27.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0.wmf"/><Relationship Id="rId4" Type="http://schemas.openxmlformats.org/officeDocument/2006/relationships/oleObject" Target="../embeddings/oleObject29.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oleObject" Target="../embeddings/oleObject31.bin"/><Relationship Id="rId5" Type="http://schemas.openxmlformats.org/officeDocument/2006/relationships/image" Target="../media/image31.wmf"/><Relationship Id="rId4" Type="http://schemas.openxmlformats.org/officeDocument/2006/relationships/oleObject" Target="../embeddings/oleObject30.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38.wmf"/><Relationship Id="rId3" Type="http://schemas.openxmlformats.org/officeDocument/2006/relationships/notesSlide" Target="../notesSlides/notesSlide7.xml"/><Relationship Id="rId7" Type="http://schemas.openxmlformats.org/officeDocument/2006/relationships/image" Target="../media/image35.wmf"/><Relationship Id="rId12" Type="http://schemas.openxmlformats.org/officeDocument/2006/relationships/oleObject" Target="../embeddings/oleObject35.bin"/><Relationship Id="rId2" Type="http://schemas.openxmlformats.org/officeDocument/2006/relationships/slideLayout" Target="../slideLayouts/slideLayout2.xml"/><Relationship Id="rId16" Type="http://schemas.openxmlformats.org/officeDocument/2006/relationships/image" Target="../media/image40.png"/><Relationship Id="rId1" Type="http://schemas.openxmlformats.org/officeDocument/2006/relationships/tags" Target="../tags/tag8.xml"/><Relationship Id="rId6" Type="http://schemas.openxmlformats.org/officeDocument/2006/relationships/oleObject" Target="../embeddings/oleObject32.bin"/><Relationship Id="rId11" Type="http://schemas.openxmlformats.org/officeDocument/2006/relationships/image" Target="../media/image37.wmf"/><Relationship Id="rId5" Type="http://schemas.openxmlformats.org/officeDocument/2006/relationships/image" Target="../media/image34.png"/><Relationship Id="rId15" Type="http://schemas.openxmlformats.org/officeDocument/2006/relationships/image" Target="../media/image39.wmf"/><Relationship Id="rId10" Type="http://schemas.openxmlformats.org/officeDocument/2006/relationships/oleObject" Target="../embeddings/oleObject34.bin"/><Relationship Id="rId4" Type="http://schemas.openxmlformats.org/officeDocument/2006/relationships/image" Target="../media/image33.png"/><Relationship Id="rId9" Type="http://schemas.openxmlformats.org/officeDocument/2006/relationships/image" Target="../media/image36.wmf"/><Relationship Id="rId14" Type="http://schemas.openxmlformats.org/officeDocument/2006/relationships/oleObject" Target="../embeddings/oleObject3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FDA6-7E65-458C-B75B-466C36E944AD}"/>
              </a:ext>
            </a:extLst>
          </p:cNvPr>
          <p:cNvSpPr>
            <a:spLocks noGrp="1"/>
          </p:cNvSpPr>
          <p:nvPr>
            <p:ph type="ctrTitle"/>
          </p:nvPr>
        </p:nvSpPr>
        <p:spPr>
          <a:xfrm>
            <a:off x="3810000" y="3124200"/>
            <a:ext cx="6172200" cy="1893888"/>
          </a:xfrm>
        </p:spPr>
        <p:txBody>
          <a:bodyPr>
            <a:normAutofit fontScale="90000"/>
          </a:bodyPr>
          <a:lstStyle/>
          <a:p>
            <a:pPr eaLnBrk="1" fontAlgn="auto" hangingPunct="1">
              <a:spcAft>
                <a:spcPts val="0"/>
              </a:spcAft>
              <a:defRPr/>
            </a:pPr>
            <a:r>
              <a:rPr lang="en-CA" dirty="0"/>
              <a:t>Section 14.2 </a:t>
            </a:r>
            <a:br>
              <a:rPr lang="en-CA" dirty="0"/>
            </a:br>
            <a:r>
              <a:rPr lang="en-CA" dirty="0"/>
              <a:t>Chi-Square Test for </a:t>
            </a:r>
            <a:br>
              <a:rPr lang="en-CA" dirty="0"/>
            </a:br>
            <a:r>
              <a:rPr lang="en-CA" dirty="0"/>
              <a:t>Homogeneity and </a:t>
            </a:r>
            <a:br>
              <a:rPr lang="en-CA" dirty="0"/>
            </a:br>
            <a:r>
              <a:rPr lang="en-CA" dirty="0"/>
              <a:t>Two Way Tables</a:t>
            </a:r>
          </a:p>
        </p:txBody>
      </p:sp>
      <p:sp>
        <p:nvSpPr>
          <p:cNvPr id="9219" name="Subtitle 2">
            <a:extLst>
              <a:ext uri="{FF2B5EF4-FFF2-40B4-BE49-F238E27FC236}">
                <a16:creationId xmlns:a16="http://schemas.microsoft.com/office/drawing/2014/main" id="{C3EA024F-6DB0-4C57-8F04-005F6541A747}"/>
              </a:ext>
            </a:extLst>
          </p:cNvPr>
          <p:cNvSpPr>
            <a:spLocks noGrp="1"/>
          </p:cNvSpPr>
          <p:nvPr>
            <p:ph type="subTitle" idx="1"/>
          </p:nvPr>
        </p:nvSpPr>
        <p:spPr>
          <a:xfrm>
            <a:off x="3810000" y="5003800"/>
            <a:ext cx="6172200" cy="1371600"/>
          </a:xfrm>
        </p:spPr>
        <p:txBody>
          <a:bodyPr/>
          <a:lstStyle/>
          <a:p>
            <a:pPr eaLnBrk="1" hangingPunct="1"/>
            <a:endParaRPr lang="en-CA" alt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7EC4062-370C-4D5D-AE12-8F3421E607B4}"/>
              </a:ext>
            </a:extLst>
          </p:cNvPr>
          <p:cNvSpPr txBox="1">
            <a:spLocks/>
          </p:cNvSpPr>
          <p:nvPr/>
        </p:nvSpPr>
        <p:spPr bwMode="auto">
          <a:xfrm>
            <a:off x="286438" y="1963946"/>
            <a:ext cx="1135839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1900" dirty="0">
                <a:solidFill>
                  <a:srgbClr val="FF0000"/>
                </a:solidFill>
              </a:rPr>
              <a:t>If we want to test for an association between grade level and feelings about the new quarter system, then we can do a test for association.  </a:t>
            </a:r>
          </a:p>
        </p:txBody>
      </p:sp>
      <p:sp>
        <p:nvSpPr>
          <p:cNvPr id="5" name="Content Placeholder 2">
            <a:extLst>
              <a:ext uri="{FF2B5EF4-FFF2-40B4-BE49-F238E27FC236}">
                <a16:creationId xmlns:a16="http://schemas.microsoft.com/office/drawing/2014/main" id="{61D60426-ED69-441E-817A-4173298B4C76}"/>
              </a:ext>
            </a:extLst>
          </p:cNvPr>
          <p:cNvSpPr txBox="1">
            <a:spLocks/>
          </p:cNvSpPr>
          <p:nvPr/>
        </p:nvSpPr>
        <p:spPr bwMode="auto">
          <a:xfrm>
            <a:off x="198302" y="3900103"/>
            <a:ext cx="1135839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1900" dirty="0">
                <a:solidFill>
                  <a:srgbClr val="FF0000"/>
                </a:solidFill>
              </a:rPr>
              <a:t>A </a:t>
            </a:r>
            <a:r>
              <a:rPr lang="en-CA" altLang="en-US" sz="1900" dirty="0" err="1">
                <a:solidFill>
                  <a:srgbClr val="FF0000"/>
                </a:solidFill>
              </a:rPr>
              <a:t>ChiSq</a:t>
            </a:r>
            <a:r>
              <a:rPr lang="en-CA" altLang="en-US" sz="1900" dirty="0">
                <a:solidFill>
                  <a:srgbClr val="FF0000"/>
                </a:solidFill>
              </a:rPr>
              <a:t> test for homogeneity would compare the distribution family demographic sizes between the three schools.  </a:t>
            </a:r>
          </a:p>
        </p:txBody>
      </p:sp>
      <p:sp>
        <p:nvSpPr>
          <p:cNvPr id="6" name="Content Placeholder 2">
            <a:extLst>
              <a:ext uri="{FF2B5EF4-FFF2-40B4-BE49-F238E27FC236}">
                <a16:creationId xmlns:a16="http://schemas.microsoft.com/office/drawing/2014/main" id="{1AFB79AB-E8A3-43E1-9891-3A4CFF3605EE}"/>
              </a:ext>
            </a:extLst>
          </p:cNvPr>
          <p:cNvSpPr txBox="1">
            <a:spLocks/>
          </p:cNvSpPr>
          <p:nvPr/>
        </p:nvSpPr>
        <p:spPr bwMode="auto">
          <a:xfrm>
            <a:off x="275420" y="5719130"/>
            <a:ext cx="11916579"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1900" dirty="0" err="1">
                <a:solidFill>
                  <a:srgbClr val="FF0000"/>
                </a:solidFill>
              </a:rPr>
              <a:t>ChiSq</a:t>
            </a:r>
            <a:r>
              <a:rPr lang="en-CA" altLang="en-US" sz="1900" dirty="0">
                <a:solidFill>
                  <a:srgbClr val="FF0000"/>
                </a:solidFill>
              </a:rPr>
              <a:t> test for homogeneity would test to determine if the grade distribution is homogeneous </a:t>
            </a:r>
            <a:br>
              <a:rPr lang="en-CA" altLang="en-US" sz="1900" dirty="0">
                <a:solidFill>
                  <a:srgbClr val="FF0000"/>
                </a:solidFill>
              </a:rPr>
            </a:br>
            <a:r>
              <a:rPr lang="en-CA" altLang="en-US" sz="1900" dirty="0">
                <a:solidFill>
                  <a:srgbClr val="FF0000"/>
                </a:solidFill>
              </a:rPr>
              <a:t>between the three different teachers</a:t>
            </a:r>
          </a:p>
          <a:p>
            <a:pPr>
              <a:buFont typeface="Wingdings" panose="05000000000000000000" pitchFamily="2" charset="2"/>
              <a:buNone/>
            </a:pPr>
            <a:r>
              <a:rPr lang="en-CA" altLang="en-US" sz="1900" dirty="0">
                <a:solidFill>
                  <a:srgbClr val="FF0000"/>
                </a:solidFill>
              </a:rPr>
              <a:t>Test for Association would look for a relationship between grade levels and the teacher students have</a:t>
            </a:r>
          </a:p>
        </p:txBody>
      </p:sp>
      <p:sp>
        <p:nvSpPr>
          <p:cNvPr id="7" name="Content Placeholder 2">
            <a:extLst>
              <a:ext uri="{FF2B5EF4-FFF2-40B4-BE49-F238E27FC236}">
                <a16:creationId xmlns:a16="http://schemas.microsoft.com/office/drawing/2014/main" id="{41C94FAC-EF68-4F0F-A900-A3AA1D1F3334}"/>
              </a:ext>
            </a:extLst>
          </p:cNvPr>
          <p:cNvSpPr txBox="1">
            <a:spLocks/>
          </p:cNvSpPr>
          <p:nvPr/>
        </p:nvSpPr>
        <p:spPr bwMode="auto">
          <a:xfrm>
            <a:off x="286438" y="88593"/>
            <a:ext cx="111600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Ex: A teacher wants to know how students feel about the new quarter system.  He commissions a poll to examine the opinions of grade 8’s, 9’s, 10’s, 11’s and 12’s regarding keeping the new quarter system.  Which test should he employ?</a:t>
            </a:r>
          </a:p>
        </p:txBody>
      </p:sp>
      <p:sp>
        <p:nvSpPr>
          <p:cNvPr id="8" name="Content Placeholder 2">
            <a:extLst>
              <a:ext uri="{FF2B5EF4-FFF2-40B4-BE49-F238E27FC236}">
                <a16:creationId xmlns:a16="http://schemas.microsoft.com/office/drawing/2014/main" id="{996CAF8D-F150-40B4-AB0C-B8CF883A0494}"/>
              </a:ext>
            </a:extLst>
          </p:cNvPr>
          <p:cNvSpPr txBox="1">
            <a:spLocks/>
          </p:cNvSpPr>
          <p:nvPr/>
        </p:nvSpPr>
        <p:spPr bwMode="auto">
          <a:xfrm>
            <a:off x="286438" y="1219849"/>
            <a:ext cx="11270256" cy="71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1900" dirty="0">
                <a:solidFill>
                  <a:srgbClr val="FF0000"/>
                </a:solidFill>
              </a:rPr>
              <a:t>If we want to investigate whether if each grade feels the same with the new quarter system, then we would perform a test for homogeneity</a:t>
            </a:r>
          </a:p>
        </p:txBody>
      </p:sp>
      <p:sp>
        <p:nvSpPr>
          <p:cNvPr id="9" name="Content Placeholder 2">
            <a:extLst>
              <a:ext uri="{FF2B5EF4-FFF2-40B4-BE49-F238E27FC236}">
                <a16:creationId xmlns:a16="http://schemas.microsoft.com/office/drawing/2014/main" id="{98797DC2-E469-470B-8A0F-348B88CCB12E}"/>
              </a:ext>
            </a:extLst>
          </p:cNvPr>
          <p:cNvSpPr txBox="1">
            <a:spLocks/>
          </p:cNvSpPr>
          <p:nvPr/>
        </p:nvSpPr>
        <p:spPr bwMode="auto">
          <a:xfrm>
            <a:off x="198302" y="2695918"/>
            <a:ext cx="11468559"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Ex: A counsellor wants to study the distribution of family sizes.  She wants to see if family demographics and sizes differ between students from different schools in Alpha, </a:t>
            </a:r>
            <a:r>
              <a:rPr lang="en-CA" altLang="en-US" sz="2200" dirty="0" err="1"/>
              <a:t>Moscrop</a:t>
            </a:r>
            <a:r>
              <a:rPr lang="en-CA" altLang="en-US" sz="2200" dirty="0"/>
              <a:t>, and B. South.  Which test should she employ?</a:t>
            </a:r>
          </a:p>
        </p:txBody>
      </p:sp>
      <p:sp>
        <p:nvSpPr>
          <p:cNvPr id="10" name="Content Placeholder 2">
            <a:extLst>
              <a:ext uri="{FF2B5EF4-FFF2-40B4-BE49-F238E27FC236}">
                <a16:creationId xmlns:a16="http://schemas.microsoft.com/office/drawing/2014/main" id="{500878A8-D194-4F98-863F-F57A47D9021D}"/>
              </a:ext>
            </a:extLst>
          </p:cNvPr>
          <p:cNvSpPr txBox="1">
            <a:spLocks/>
          </p:cNvSpPr>
          <p:nvPr/>
        </p:nvSpPr>
        <p:spPr bwMode="auto">
          <a:xfrm>
            <a:off x="198302" y="4566059"/>
            <a:ext cx="1135839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1900" dirty="0">
                <a:solidFill>
                  <a:srgbClr val="FF0000"/>
                </a:solidFill>
              </a:rPr>
              <a:t>A </a:t>
            </a:r>
            <a:r>
              <a:rPr lang="en-CA" altLang="en-US" sz="1900" dirty="0" err="1">
                <a:solidFill>
                  <a:srgbClr val="FF0000"/>
                </a:solidFill>
              </a:rPr>
              <a:t>ChiSq</a:t>
            </a:r>
            <a:r>
              <a:rPr lang="en-CA" altLang="en-US" sz="1900" dirty="0">
                <a:solidFill>
                  <a:srgbClr val="FF0000"/>
                </a:solidFill>
              </a:rPr>
              <a:t> test for association would look for a relationship between the school a student attends and the size of their family.  </a:t>
            </a:r>
            <a:r>
              <a:rPr lang="en-CA" altLang="en-US" sz="1900" dirty="0" err="1">
                <a:solidFill>
                  <a:srgbClr val="FF0000"/>
                </a:solidFill>
              </a:rPr>
              <a:t>Ie</a:t>
            </a:r>
            <a:r>
              <a:rPr lang="en-CA" altLang="en-US" sz="1900" dirty="0">
                <a:solidFill>
                  <a:srgbClr val="FF0000"/>
                </a:solidFill>
              </a:rPr>
              <a:t>: Students from a certain school would have bigger or smaller family size</a:t>
            </a:r>
          </a:p>
        </p:txBody>
      </p:sp>
      <p:sp>
        <p:nvSpPr>
          <p:cNvPr id="11" name="Content Placeholder 2">
            <a:extLst>
              <a:ext uri="{FF2B5EF4-FFF2-40B4-BE49-F238E27FC236}">
                <a16:creationId xmlns:a16="http://schemas.microsoft.com/office/drawing/2014/main" id="{06698924-760E-4287-8435-FDE008E52880}"/>
              </a:ext>
            </a:extLst>
          </p:cNvPr>
          <p:cNvSpPr txBox="1">
            <a:spLocks/>
          </p:cNvSpPr>
          <p:nvPr/>
        </p:nvSpPr>
        <p:spPr bwMode="auto">
          <a:xfrm>
            <a:off x="198302" y="5286719"/>
            <a:ext cx="10730429"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Ex: Students are studying the grade distribution between three teachers:</a:t>
            </a:r>
          </a:p>
        </p:txBody>
      </p:sp>
    </p:spTree>
    <p:custDataLst>
      <p:tags r:id="rId1"/>
    </p:custDataLst>
    <p:extLst>
      <p:ext uri="{BB962C8B-B14F-4D97-AF65-F5344CB8AC3E}">
        <p14:creationId xmlns:p14="http://schemas.microsoft.com/office/powerpoint/2010/main" val="376226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383E-40AF-42B4-A420-E20DC1DC509C}"/>
              </a:ext>
            </a:extLst>
          </p:cNvPr>
          <p:cNvSpPr>
            <a:spLocks noGrp="1"/>
          </p:cNvSpPr>
          <p:nvPr>
            <p:ph type="title"/>
          </p:nvPr>
        </p:nvSpPr>
        <p:spPr>
          <a:xfrm>
            <a:off x="429658" y="92076"/>
            <a:ext cx="9990693" cy="523875"/>
          </a:xfrm>
        </p:spPr>
        <p:txBody>
          <a:bodyPr>
            <a:normAutofit fontScale="90000"/>
          </a:bodyPr>
          <a:lstStyle/>
          <a:p>
            <a:pPr>
              <a:defRPr/>
            </a:pPr>
            <a:r>
              <a:rPr lang="en-CA" dirty="0"/>
              <a:t>Chi Square Test for Association/Independence:</a:t>
            </a:r>
          </a:p>
        </p:txBody>
      </p:sp>
      <p:sp>
        <p:nvSpPr>
          <p:cNvPr id="21507" name="Content Placeholder 2">
            <a:extLst>
              <a:ext uri="{FF2B5EF4-FFF2-40B4-BE49-F238E27FC236}">
                <a16:creationId xmlns:a16="http://schemas.microsoft.com/office/drawing/2014/main" id="{4048F833-7D2C-4FDE-994C-E27F5D16F421}"/>
              </a:ext>
            </a:extLst>
          </p:cNvPr>
          <p:cNvSpPr>
            <a:spLocks noGrp="1"/>
          </p:cNvSpPr>
          <p:nvPr>
            <p:ph sz="quarter" idx="1"/>
          </p:nvPr>
        </p:nvSpPr>
        <p:spPr>
          <a:xfrm>
            <a:off x="253387" y="615951"/>
            <a:ext cx="11578729" cy="2071877"/>
          </a:xfrm>
        </p:spPr>
        <p:txBody>
          <a:bodyPr/>
          <a:lstStyle/>
          <a:p>
            <a:r>
              <a:rPr lang="en-CA" altLang="en-US" sz="2100" dirty="0"/>
              <a:t>Purpose: determine if there is a relationship between two categorical variables</a:t>
            </a:r>
          </a:p>
          <a:p>
            <a:r>
              <a:rPr lang="en-CA" altLang="en-US" sz="2100" dirty="0"/>
              <a:t>Conditions:</a:t>
            </a:r>
          </a:p>
          <a:p>
            <a:pPr lvl="1"/>
            <a:r>
              <a:rPr lang="en-CA" altLang="en-US" sz="1800" dirty="0"/>
              <a:t>Independence: observations are independent within and between groups</a:t>
            </a:r>
          </a:p>
          <a:p>
            <a:pPr lvl="1"/>
            <a:r>
              <a:rPr lang="en-CA" altLang="en-US" sz="1800" dirty="0"/>
              <a:t>Sample Size: the expected count for each cell in the matrix is at least 5</a:t>
            </a:r>
          </a:p>
          <a:p>
            <a:pPr lvl="1"/>
            <a:r>
              <a:rPr lang="en-CA" altLang="en-US" sz="1800" dirty="0"/>
              <a:t>All </a:t>
            </a:r>
            <a:r>
              <a:rPr lang="en-CA" altLang="en-US" sz="1800" b="1" u="sng" dirty="0"/>
              <a:t>expected</a:t>
            </a:r>
            <a:r>
              <a:rPr lang="en-CA" altLang="en-US" sz="1800" dirty="0"/>
              <a:t> counts are greater than 1 and there are none less than 5</a:t>
            </a:r>
          </a:p>
          <a:p>
            <a:pPr lvl="1"/>
            <a:r>
              <a:rPr lang="en-CA" altLang="en-US" sz="1800" dirty="0"/>
              <a:t>Df = (row – 1 ) (column – 1)  </a:t>
            </a:r>
          </a:p>
          <a:p>
            <a:endParaRPr lang="en-CA" altLang="en-US" sz="2100" dirty="0"/>
          </a:p>
        </p:txBody>
      </p:sp>
      <p:sp>
        <p:nvSpPr>
          <p:cNvPr id="21508" name="Content Placeholder 2">
            <a:extLst>
              <a:ext uri="{FF2B5EF4-FFF2-40B4-BE49-F238E27FC236}">
                <a16:creationId xmlns:a16="http://schemas.microsoft.com/office/drawing/2014/main" id="{E59E01D0-9DB0-49C8-8040-B1188132B7BD}"/>
              </a:ext>
            </a:extLst>
          </p:cNvPr>
          <p:cNvSpPr txBox="1">
            <a:spLocks/>
          </p:cNvSpPr>
          <p:nvPr/>
        </p:nvSpPr>
        <p:spPr bwMode="auto">
          <a:xfrm>
            <a:off x="253387" y="3018335"/>
            <a:ext cx="10709084"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1900" dirty="0"/>
              <a:t>Ex: A doctor wants to examine the effect of Aspirin and Tylenol on  patients with different types of diabetes</a:t>
            </a:r>
          </a:p>
          <a:p>
            <a:pPr>
              <a:buFont typeface="Wingdings" panose="05000000000000000000" pitchFamily="2" charset="2"/>
              <a:buNone/>
            </a:pPr>
            <a:r>
              <a:rPr lang="en-CA" altLang="en-US" sz="1900" dirty="0"/>
              <a:t>a)  What are the categorical variable(s)?</a:t>
            </a:r>
          </a:p>
          <a:p>
            <a:pPr>
              <a:buFont typeface="Wingdings" panose="05000000000000000000" pitchFamily="2" charset="2"/>
              <a:buNone/>
            </a:pPr>
            <a:r>
              <a:rPr lang="en-CA" altLang="en-US" sz="1900" dirty="0"/>
              <a:t>b) What is the population?</a:t>
            </a:r>
          </a:p>
          <a:p>
            <a:pPr>
              <a:buFont typeface="Wingdings" panose="05000000000000000000" pitchFamily="2" charset="2"/>
              <a:buNone/>
            </a:pPr>
            <a:r>
              <a:rPr lang="en-CA" altLang="en-US" sz="1900" dirty="0"/>
              <a:t>c) Write the Null and Alternative Hypothesis</a:t>
            </a:r>
          </a:p>
        </p:txBody>
      </p:sp>
      <p:sp>
        <p:nvSpPr>
          <p:cNvPr id="6" name="Content Placeholder 2">
            <a:extLst>
              <a:ext uri="{FF2B5EF4-FFF2-40B4-BE49-F238E27FC236}">
                <a16:creationId xmlns:a16="http://schemas.microsoft.com/office/drawing/2014/main" id="{04629779-4A1D-4697-AF3A-6C2240072E69}"/>
              </a:ext>
            </a:extLst>
          </p:cNvPr>
          <p:cNvSpPr txBox="1">
            <a:spLocks/>
          </p:cNvSpPr>
          <p:nvPr/>
        </p:nvSpPr>
        <p:spPr bwMode="auto">
          <a:xfrm>
            <a:off x="391808" y="4600765"/>
            <a:ext cx="87074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1900">
                <a:solidFill>
                  <a:srgbClr val="FF0000"/>
                </a:solidFill>
              </a:rPr>
              <a:t>a) Categorical Variables: Type of drugs and the type of diabetes</a:t>
            </a:r>
          </a:p>
        </p:txBody>
      </p:sp>
      <p:sp>
        <p:nvSpPr>
          <p:cNvPr id="7" name="Content Placeholder 2">
            <a:extLst>
              <a:ext uri="{FF2B5EF4-FFF2-40B4-BE49-F238E27FC236}">
                <a16:creationId xmlns:a16="http://schemas.microsoft.com/office/drawing/2014/main" id="{F491C414-7D0A-4023-9104-90E71DA12F96}"/>
              </a:ext>
            </a:extLst>
          </p:cNvPr>
          <p:cNvSpPr txBox="1">
            <a:spLocks/>
          </p:cNvSpPr>
          <p:nvPr/>
        </p:nvSpPr>
        <p:spPr bwMode="auto">
          <a:xfrm>
            <a:off x="415619" y="5035741"/>
            <a:ext cx="8705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1900">
                <a:solidFill>
                  <a:srgbClr val="FF0000"/>
                </a:solidFill>
              </a:rPr>
              <a:t>b) Patients with diabetes</a:t>
            </a:r>
          </a:p>
        </p:txBody>
      </p:sp>
      <p:sp>
        <p:nvSpPr>
          <p:cNvPr id="8" name="Content Placeholder 2">
            <a:extLst>
              <a:ext uri="{FF2B5EF4-FFF2-40B4-BE49-F238E27FC236}">
                <a16:creationId xmlns:a16="http://schemas.microsoft.com/office/drawing/2014/main" id="{C0A5DFE7-9AB1-44D4-8A01-8C47E7F59CDA}"/>
              </a:ext>
            </a:extLst>
          </p:cNvPr>
          <p:cNvSpPr txBox="1">
            <a:spLocks/>
          </p:cNvSpPr>
          <p:nvPr/>
        </p:nvSpPr>
        <p:spPr bwMode="auto">
          <a:xfrm>
            <a:off x="437843" y="5470715"/>
            <a:ext cx="9223949"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1900" dirty="0">
                <a:solidFill>
                  <a:srgbClr val="FF0000"/>
                </a:solidFill>
              </a:rPr>
              <a:t>c) Ho: There is NO association/effect between  type of drug and type of diabetes on diabetic patients:</a:t>
            </a:r>
          </a:p>
        </p:txBody>
      </p:sp>
      <p:sp>
        <p:nvSpPr>
          <p:cNvPr id="9" name="Content Placeholder 2">
            <a:extLst>
              <a:ext uri="{FF2B5EF4-FFF2-40B4-BE49-F238E27FC236}">
                <a16:creationId xmlns:a16="http://schemas.microsoft.com/office/drawing/2014/main" id="{AE037DF6-660D-4EE6-A987-CC820B331DD0}"/>
              </a:ext>
            </a:extLst>
          </p:cNvPr>
          <p:cNvSpPr txBox="1">
            <a:spLocks/>
          </p:cNvSpPr>
          <p:nvPr/>
        </p:nvSpPr>
        <p:spPr bwMode="auto">
          <a:xfrm>
            <a:off x="437844" y="6100953"/>
            <a:ext cx="870743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1900">
                <a:solidFill>
                  <a:srgbClr val="FF0000"/>
                </a:solidFill>
              </a:rPr>
              <a:t>Ha: There is an association/effect between  type of drug and type of diabetes on diabetic patients: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F0E35AD3-EDB1-4A9F-A296-221EF83FF814}"/>
              </a:ext>
            </a:extLst>
          </p:cNvPr>
          <p:cNvGraphicFramePr>
            <a:graphicFrameLocks noChangeAspect="1"/>
          </p:cNvGraphicFramePr>
          <p:nvPr>
            <p:extLst>
              <p:ext uri="{D42A27DB-BD31-4B8C-83A1-F6EECF244321}">
                <p14:modId xmlns:p14="http://schemas.microsoft.com/office/powerpoint/2010/main" val="4048050396"/>
              </p:ext>
            </p:extLst>
          </p:nvPr>
        </p:nvGraphicFramePr>
        <p:xfrm>
          <a:off x="1693864" y="2310841"/>
          <a:ext cx="3635375" cy="1600200"/>
        </p:xfrm>
        <a:graphic>
          <a:graphicData uri="http://schemas.openxmlformats.org/presentationml/2006/ole">
            <mc:AlternateContent xmlns:mc="http://schemas.openxmlformats.org/markup-compatibility/2006">
              <mc:Choice xmlns:v="urn:schemas-microsoft-com:vml" Requires="v">
                <p:oleObj name="Equation" r:id="rId4" imgW="2654300" imgH="1168400" progId="Equation.DSMT4">
                  <p:embed/>
                </p:oleObj>
              </mc:Choice>
              <mc:Fallback>
                <p:oleObj name="Equation" r:id="rId4" imgW="2654300" imgH="1168400" progId="Equation.DSMT4">
                  <p:embed/>
                  <p:pic>
                    <p:nvPicPr>
                      <p:cNvPr id="4" name="Object 3">
                        <a:extLst>
                          <a:ext uri="{FF2B5EF4-FFF2-40B4-BE49-F238E27FC236}">
                            <a16:creationId xmlns:a16="http://schemas.microsoft.com/office/drawing/2014/main" id="{F0E35AD3-EDB1-4A9F-A296-221EF83FF8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3864" y="2310841"/>
                        <a:ext cx="36353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Content Placeholder 2">
            <a:extLst>
              <a:ext uri="{FF2B5EF4-FFF2-40B4-BE49-F238E27FC236}">
                <a16:creationId xmlns:a16="http://schemas.microsoft.com/office/drawing/2014/main" id="{19364026-0F60-4B76-BB87-C40E3F688C7E}"/>
              </a:ext>
            </a:extLst>
          </p:cNvPr>
          <p:cNvSpPr txBox="1">
            <a:spLocks/>
          </p:cNvSpPr>
          <p:nvPr/>
        </p:nvSpPr>
        <p:spPr bwMode="auto">
          <a:xfrm>
            <a:off x="325227" y="4159251"/>
            <a:ext cx="11550956"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spcBef>
                <a:spcPts val="600"/>
              </a:spcBef>
              <a:buClr>
                <a:schemeClr val="accent1"/>
              </a:buClr>
              <a:buSzPct val="70000"/>
            </a:pPr>
            <a:r>
              <a:rPr lang="en-CA" altLang="en-US" sz="2000" dirty="0"/>
              <a:t>Ex: Has student graduate plans in </a:t>
            </a:r>
            <a:r>
              <a:rPr lang="en-CA" altLang="en-US" sz="2000" dirty="0" err="1"/>
              <a:t>Moscrop</a:t>
            </a:r>
            <a:r>
              <a:rPr lang="en-CA" altLang="en-US" sz="2000" dirty="0"/>
              <a:t> changed over time?  Over the last four decades, a SRS of 384 students were studied on which path they chose after HS.  Data is provided below:  </a:t>
            </a:r>
          </a:p>
        </p:txBody>
      </p:sp>
      <p:graphicFrame>
        <p:nvGraphicFramePr>
          <p:cNvPr id="7" name="Object 6">
            <a:extLst>
              <a:ext uri="{FF2B5EF4-FFF2-40B4-BE49-F238E27FC236}">
                <a16:creationId xmlns:a16="http://schemas.microsoft.com/office/drawing/2014/main" id="{44F37870-3A1C-4572-9AC5-57A6C5E8E56E}"/>
              </a:ext>
            </a:extLst>
          </p:cNvPr>
          <p:cNvGraphicFramePr>
            <a:graphicFrameLocks noChangeAspect="1"/>
          </p:cNvGraphicFramePr>
          <p:nvPr/>
        </p:nvGraphicFramePr>
        <p:xfrm>
          <a:off x="1757363" y="5153025"/>
          <a:ext cx="3536950" cy="1651000"/>
        </p:xfrm>
        <a:graphic>
          <a:graphicData uri="http://schemas.openxmlformats.org/presentationml/2006/ole">
            <mc:AlternateContent xmlns:mc="http://schemas.openxmlformats.org/markup-compatibility/2006">
              <mc:Choice xmlns:v="urn:schemas-microsoft-com:vml" Requires="v">
                <p:oleObj name="Equation" r:id="rId6" imgW="2501900" imgH="1168400" progId="Equation.DSMT4">
                  <p:embed/>
                </p:oleObj>
              </mc:Choice>
              <mc:Fallback>
                <p:oleObj name="Equation" r:id="rId6" imgW="2501900" imgH="1168400" progId="Equation.DSMT4">
                  <p:embed/>
                  <p:pic>
                    <p:nvPicPr>
                      <p:cNvPr id="7" name="Object 6">
                        <a:extLst>
                          <a:ext uri="{FF2B5EF4-FFF2-40B4-BE49-F238E27FC236}">
                            <a16:creationId xmlns:a16="http://schemas.microsoft.com/office/drawing/2014/main" id="{44F37870-3A1C-4572-9AC5-57A6C5E8E5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7363" y="5153025"/>
                        <a:ext cx="353695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Content Placeholder 2">
            <a:extLst>
              <a:ext uri="{FF2B5EF4-FFF2-40B4-BE49-F238E27FC236}">
                <a16:creationId xmlns:a16="http://schemas.microsoft.com/office/drawing/2014/main" id="{B6968BB6-20DC-4530-96CF-DF06CEC53B96}"/>
              </a:ext>
            </a:extLst>
          </p:cNvPr>
          <p:cNvSpPr txBox="1">
            <a:spLocks/>
          </p:cNvSpPr>
          <p:nvPr/>
        </p:nvSpPr>
        <p:spPr bwMode="auto">
          <a:xfrm>
            <a:off x="325227" y="1218603"/>
            <a:ext cx="11451804"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spcBef>
                <a:spcPts val="600"/>
              </a:spcBef>
              <a:buClr>
                <a:schemeClr val="accent1"/>
              </a:buClr>
              <a:buSzPct val="70000"/>
            </a:pPr>
            <a:r>
              <a:rPr lang="en-CA" altLang="en-US" sz="2000" dirty="0"/>
              <a:t>Ex: The owner of a local restaurant we want to examine if playing a certain type of music would encourage ppl to purchase a particular wine.  Is there an association between music played in a restaurant and type of wine ordered.  Data is provided below: </a:t>
            </a:r>
          </a:p>
        </p:txBody>
      </p:sp>
      <p:sp>
        <p:nvSpPr>
          <p:cNvPr id="22534" name="Content Placeholder 2">
            <a:extLst>
              <a:ext uri="{FF2B5EF4-FFF2-40B4-BE49-F238E27FC236}">
                <a16:creationId xmlns:a16="http://schemas.microsoft.com/office/drawing/2014/main" id="{1C931FA4-5C76-4306-A484-60B58447B83B}"/>
              </a:ext>
            </a:extLst>
          </p:cNvPr>
          <p:cNvSpPr txBox="1">
            <a:spLocks/>
          </p:cNvSpPr>
          <p:nvPr/>
        </p:nvSpPr>
        <p:spPr bwMode="auto">
          <a:xfrm>
            <a:off x="325227" y="174066"/>
            <a:ext cx="11451804"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1900" dirty="0"/>
              <a:t>For each scenario:   a)  Indicate the categorical variable(s)  and  the population involved</a:t>
            </a:r>
          </a:p>
          <a:p>
            <a:pPr>
              <a:buFont typeface="Wingdings" panose="05000000000000000000" pitchFamily="2" charset="2"/>
              <a:buNone/>
            </a:pPr>
            <a:r>
              <a:rPr lang="en-CA" altLang="en-US" sz="1900" dirty="0"/>
              <a:t>b) Write the Null and Alternative Hypothesis</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9F9E48C4-617F-40FE-87FC-E6546E1B15F8}"/>
              </a:ext>
            </a:extLst>
          </p:cNvPr>
          <p:cNvSpPr>
            <a:spLocks noGrp="1"/>
          </p:cNvSpPr>
          <p:nvPr>
            <p:ph sz="quarter" idx="1"/>
          </p:nvPr>
        </p:nvSpPr>
        <p:spPr>
          <a:xfrm>
            <a:off x="231354" y="169863"/>
            <a:ext cx="11479576" cy="1511300"/>
          </a:xfrm>
        </p:spPr>
        <p:txBody>
          <a:bodyPr/>
          <a:lstStyle/>
          <a:p>
            <a:pPr marL="0" indent="0">
              <a:buNone/>
            </a:pPr>
            <a:r>
              <a:rPr lang="en-CA" altLang="en-US" sz="2100" dirty="0"/>
              <a:t>Using Ti-83 To find Chi Square and P-value</a:t>
            </a:r>
          </a:p>
          <a:p>
            <a:pPr marL="0" indent="0">
              <a:buNone/>
            </a:pPr>
            <a:r>
              <a:rPr lang="en-CA" altLang="en-US" sz="2100" dirty="0"/>
              <a:t>Ex: Does playing certain music increase certain wine sales?  Perform a chi-square test of association to determine if there is significant evidence in relationship between Wine sales and music type: </a:t>
            </a:r>
          </a:p>
        </p:txBody>
      </p:sp>
      <p:graphicFrame>
        <p:nvGraphicFramePr>
          <p:cNvPr id="4" name="Object 3">
            <a:extLst>
              <a:ext uri="{FF2B5EF4-FFF2-40B4-BE49-F238E27FC236}">
                <a16:creationId xmlns:a16="http://schemas.microsoft.com/office/drawing/2014/main" id="{175679CA-0204-4A0F-87B9-1C425EB1B52B}"/>
              </a:ext>
            </a:extLst>
          </p:cNvPr>
          <p:cNvGraphicFramePr>
            <a:graphicFrameLocks noChangeAspect="1"/>
          </p:cNvGraphicFramePr>
          <p:nvPr/>
        </p:nvGraphicFramePr>
        <p:xfrm>
          <a:off x="1776414" y="1622425"/>
          <a:ext cx="3736975" cy="1931988"/>
        </p:xfrm>
        <a:graphic>
          <a:graphicData uri="http://schemas.openxmlformats.org/presentationml/2006/ole">
            <mc:AlternateContent xmlns:mc="http://schemas.openxmlformats.org/markup-compatibility/2006">
              <mc:Choice xmlns:v="urn:schemas-microsoft-com:vml" Requires="v">
                <p:oleObj name="Equation" r:id="rId4" imgW="2654300" imgH="1371600" progId="Equation.DSMT4">
                  <p:embed/>
                </p:oleObj>
              </mc:Choice>
              <mc:Fallback>
                <p:oleObj name="Equation" r:id="rId4" imgW="2654300" imgH="1371600" progId="Equation.DSMT4">
                  <p:embed/>
                  <p:pic>
                    <p:nvPicPr>
                      <p:cNvPr id="4" name="Object 3">
                        <a:extLst>
                          <a:ext uri="{FF2B5EF4-FFF2-40B4-BE49-F238E27FC236}">
                            <a16:creationId xmlns:a16="http://schemas.microsoft.com/office/drawing/2014/main" id="{175679CA-0204-4A0F-87B9-1C425EB1B5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414" y="1622425"/>
                        <a:ext cx="3736975"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a:extLst>
              <a:ext uri="{FF2B5EF4-FFF2-40B4-BE49-F238E27FC236}">
                <a16:creationId xmlns:a16="http://schemas.microsoft.com/office/drawing/2014/main" id="{32ECD638-88CA-4B35-BA89-17A38EB5BD03}"/>
              </a:ext>
            </a:extLst>
          </p:cNvPr>
          <p:cNvSpPr txBox="1">
            <a:spLocks noChangeArrowheads="1"/>
          </p:cNvSpPr>
          <p:nvPr/>
        </p:nvSpPr>
        <p:spPr bwMode="auto">
          <a:xfrm>
            <a:off x="6149136" y="1681163"/>
            <a:ext cx="4424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Calculating for Chi-square by hand can be very time consuming</a:t>
            </a:r>
            <a:endParaRPr lang="en-CA" altLang="en-US" baseline="-25000">
              <a:solidFill>
                <a:srgbClr val="FF0000"/>
              </a:solidFill>
            </a:endParaRPr>
          </a:p>
        </p:txBody>
      </p:sp>
      <p:sp>
        <p:nvSpPr>
          <p:cNvPr id="6" name="TextBox 5">
            <a:extLst>
              <a:ext uri="{FF2B5EF4-FFF2-40B4-BE49-F238E27FC236}">
                <a16:creationId xmlns:a16="http://schemas.microsoft.com/office/drawing/2014/main" id="{CC80A24D-A4D3-448F-999B-274BE226452D}"/>
              </a:ext>
            </a:extLst>
          </p:cNvPr>
          <p:cNvSpPr txBox="1">
            <a:spLocks noChangeArrowheads="1"/>
          </p:cNvSpPr>
          <p:nvPr/>
        </p:nvSpPr>
        <p:spPr bwMode="auto">
          <a:xfrm>
            <a:off x="6149136" y="2306638"/>
            <a:ext cx="4330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To make things easier, we will use the Matrix function on your Ti-83</a:t>
            </a:r>
            <a:endParaRPr lang="en-CA" altLang="en-US" baseline="-25000">
              <a:solidFill>
                <a:srgbClr val="FF0000"/>
              </a:solidFill>
            </a:endParaRPr>
          </a:p>
        </p:txBody>
      </p:sp>
      <p:sp>
        <p:nvSpPr>
          <p:cNvPr id="7" name="TextBox 6">
            <a:extLst>
              <a:ext uri="{FF2B5EF4-FFF2-40B4-BE49-F238E27FC236}">
                <a16:creationId xmlns:a16="http://schemas.microsoft.com/office/drawing/2014/main" id="{70AF04AF-BA99-469D-8549-8FA624376964}"/>
              </a:ext>
            </a:extLst>
          </p:cNvPr>
          <p:cNvSpPr txBox="1">
            <a:spLocks noChangeArrowheads="1"/>
          </p:cNvSpPr>
          <p:nvPr/>
        </p:nvSpPr>
        <p:spPr bwMode="auto">
          <a:xfrm>
            <a:off x="6212637" y="2884489"/>
            <a:ext cx="3375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Go to “Matrix”: 2</a:t>
            </a:r>
            <a:r>
              <a:rPr lang="en-CA" altLang="en-US" baseline="30000">
                <a:solidFill>
                  <a:srgbClr val="FF0000"/>
                </a:solidFill>
              </a:rPr>
              <a:t>nd</a:t>
            </a:r>
            <a:r>
              <a:rPr lang="en-CA" altLang="en-US">
                <a:solidFill>
                  <a:srgbClr val="FF0000"/>
                </a:solidFill>
              </a:rPr>
              <a:t> ,  X</a:t>
            </a:r>
            <a:r>
              <a:rPr lang="en-CA" altLang="en-US" baseline="30000">
                <a:solidFill>
                  <a:srgbClr val="FF0000"/>
                </a:solidFill>
              </a:rPr>
              <a:t>-1</a:t>
            </a:r>
          </a:p>
        </p:txBody>
      </p:sp>
      <p:sp>
        <p:nvSpPr>
          <p:cNvPr id="8" name="TextBox 7">
            <a:extLst>
              <a:ext uri="{FF2B5EF4-FFF2-40B4-BE49-F238E27FC236}">
                <a16:creationId xmlns:a16="http://schemas.microsoft.com/office/drawing/2014/main" id="{3D4A472D-B193-439E-BEE5-1BA401D1DAE2}"/>
              </a:ext>
            </a:extLst>
          </p:cNvPr>
          <p:cNvSpPr txBox="1">
            <a:spLocks noChangeArrowheads="1"/>
          </p:cNvSpPr>
          <p:nvPr/>
        </p:nvSpPr>
        <p:spPr bwMode="auto">
          <a:xfrm>
            <a:off x="6204699" y="3167064"/>
            <a:ext cx="357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Then go to “EDIT”, press enter</a:t>
            </a:r>
            <a:endParaRPr lang="en-CA" altLang="en-US" baseline="30000">
              <a:solidFill>
                <a:srgbClr val="FF0000"/>
              </a:solidFill>
            </a:endParaRPr>
          </a:p>
        </p:txBody>
      </p:sp>
      <p:sp>
        <p:nvSpPr>
          <p:cNvPr id="9" name="TextBox 8">
            <a:extLst>
              <a:ext uri="{FF2B5EF4-FFF2-40B4-BE49-F238E27FC236}">
                <a16:creationId xmlns:a16="http://schemas.microsoft.com/office/drawing/2014/main" id="{3FB8C242-61B2-4C4F-BC19-BAFD845FF604}"/>
              </a:ext>
            </a:extLst>
          </p:cNvPr>
          <p:cNvSpPr txBox="1">
            <a:spLocks noChangeArrowheads="1"/>
          </p:cNvSpPr>
          <p:nvPr/>
        </p:nvSpPr>
        <p:spPr bwMode="auto">
          <a:xfrm>
            <a:off x="1625601" y="3548064"/>
            <a:ext cx="5332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Change size to “3” x “3” and enter observed data</a:t>
            </a:r>
            <a:endParaRPr lang="en-CA" altLang="en-US" baseline="30000">
              <a:solidFill>
                <a:srgbClr val="FF0000"/>
              </a:solidFill>
            </a:endParaRPr>
          </a:p>
        </p:txBody>
      </p:sp>
      <p:pic>
        <p:nvPicPr>
          <p:cNvPr id="24585" name="Picture 10">
            <a:extLst>
              <a:ext uri="{FF2B5EF4-FFF2-40B4-BE49-F238E27FC236}">
                <a16:creationId xmlns:a16="http://schemas.microsoft.com/office/drawing/2014/main" id="{45F1E4DC-9505-4DA5-A301-28DE8A2DA6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5450" y="4673601"/>
            <a:ext cx="252095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EF7B8EBE-94FD-4F36-9F18-AE125E91E4BB}"/>
              </a:ext>
            </a:extLst>
          </p:cNvPr>
          <p:cNvSpPr txBox="1">
            <a:spLocks noChangeArrowheads="1"/>
          </p:cNvSpPr>
          <p:nvPr/>
        </p:nvSpPr>
        <p:spPr bwMode="auto">
          <a:xfrm>
            <a:off x="1617664" y="5648326"/>
            <a:ext cx="2674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This is matrix “A: These are the Observed data:</a:t>
            </a:r>
          </a:p>
        </p:txBody>
      </p:sp>
      <p:sp>
        <p:nvSpPr>
          <p:cNvPr id="13" name="TextBox 12">
            <a:extLst>
              <a:ext uri="{FF2B5EF4-FFF2-40B4-BE49-F238E27FC236}">
                <a16:creationId xmlns:a16="http://schemas.microsoft.com/office/drawing/2014/main" id="{4BDFBD6D-CF45-490B-9185-708F03A8B3F1}"/>
              </a:ext>
            </a:extLst>
          </p:cNvPr>
          <p:cNvSpPr txBox="1">
            <a:spLocks noChangeArrowheads="1"/>
          </p:cNvSpPr>
          <p:nvPr/>
        </p:nvSpPr>
        <p:spPr bwMode="auto">
          <a:xfrm>
            <a:off x="1617663" y="3849688"/>
            <a:ext cx="7664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Do the same thing again in Matrix “B” for the Expected Data</a:t>
            </a:r>
            <a:endParaRPr lang="en-CA" altLang="en-US" baseline="30000">
              <a:solidFill>
                <a:srgbClr val="FF0000"/>
              </a:solidFill>
            </a:endParaRPr>
          </a:p>
        </p:txBody>
      </p:sp>
      <p:pic>
        <p:nvPicPr>
          <p:cNvPr id="24588" name="Picture 13">
            <a:extLst>
              <a:ext uri="{FF2B5EF4-FFF2-40B4-BE49-F238E27FC236}">
                <a16:creationId xmlns:a16="http://schemas.microsoft.com/office/drawing/2014/main" id="{35CFB596-A956-41D8-BEE6-AE6D50A656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2600" y="4673600"/>
            <a:ext cx="252095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ABEA4321-DDD7-48E0-90D2-0595164167DD}"/>
              </a:ext>
            </a:extLst>
          </p:cNvPr>
          <p:cNvSpPr txBox="1">
            <a:spLocks noChangeArrowheads="1"/>
          </p:cNvSpPr>
          <p:nvPr/>
        </p:nvSpPr>
        <p:spPr bwMode="auto">
          <a:xfrm>
            <a:off x="4187825" y="5775326"/>
            <a:ext cx="2673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This is matrix “B”: These are the Expected  data:</a:t>
            </a:r>
          </a:p>
        </p:txBody>
      </p:sp>
      <p:sp>
        <p:nvSpPr>
          <p:cNvPr id="17" name="TextBox 16">
            <a:extLst>
              <a:ext uri="{FF2B5EF4-FFF2-40B4-BE49-F238E27FC236}">
                <a16:creationId xmlns:a16="http://schemas.microsoft.com/office/drawing/2014/main" id="{D435106F-F66E-45F6-BD86-767C717E3A86}"/>
              </a:ext>
            </a:extLst>
          </p:cNvPr>
          <p:cNvSpPr txBox="1">
            <a:spLocks noChangeArrowheads="1"/>
          </p:cNvSpPr>
          <p:nvPr/>
        </p:nvSpPr>
        <p:spPr bwMode="auto">
          <a:xfrm>
            <a:off x="1617663" y="4210050"/>
            <a:ext cx="8799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When all data is entered, go to “STAT”, “TEST”, “C: Chi-Sq Test”, Press Enter</a:t>
            </a:r>
            <a:endParaRPr lang="en-CA" altLang="en-US" baseline="30000">
              <a:solidFill>
                <a:srgbClr val="FF0000"/>
              </a:solidFill>
            </a:endParaRPr>
          </a:p>
        </p:txBody>
      </p:sp>
      <p:pic>
        <p:nvPicPr>
          <p:cNvPr id="24591" name="Picture 17">
            <a:extLst>
              <a:ext uri="{FF2B5EF4-FFF2-40B4-BE49-F238E27FC236}">
                <a16:creationId xmlns:a16="http://schemas.microsoft.com/office/drawing/2014/main" id="{377CFABC-CB56-41E5-B28C-A72BEE4A4E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8800" y="4673600"/>
            <a:ext cx="298450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2" grpId="0"/>
      <p:bldP spid="13"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F7A174E7-ABCA-4EC8-B418-9E101C7A8A1B}"/>
              </a:ext>
            </a:extLst>
          </p:cNvPr>
          <p:cNvSpPr>
            <a:spLocks noGrp="1"/>
          </p:cNvSpPr>
          <p:nvPr>
            <p:ph sz="quarter" idx="1"/>
          </p:nvPr>
        </p:nvSpPr>
        <p:spPr>
          <a:xfrm>
            <a:off x="308472" y="184151"/>
            <a:ext cx="11369408" cy="1350963"/>
          </a:xfrm>
        </p:spPr>
        <p:txBody>
          <a:bodyPr/>
          <a:lstStyle/>
          <a:p>
            <a:pPr marL="0" indent="0">
              <a:buNone/>
            </a:pPr>
            <a:r>
              <a:rPr lang="en-CA" altLang="en-US" dirty="0"/>
              <a:t>All the data is entered in Matrix “A” (Observed) and Matrix “B” (Expected)</a:t>
            </a:r>
          </a:p>
          <a:p>
            <a:pPr marL="0" indent="0">
              <a:buNone/>
            </a:pPr>
            <a:r>
              <a:rPr lang="en-CA" altLang="en-US" dirty="0"/>
              <a:t>The next thing to do is to perform a chi-square test</a:t>
            </a:r>
          </a:p>
        </p:txBody>
      </p:sp>
      <p:pic>
        <p:nvPicPr>
          <p:cNvPr id="26627" name="Picture 3">
            <a:extLst>
              <a:ext uri="{FF2B5EF4-FFF2-40B4-BE49-F238E27FC236}">
                <a16:creationId xmlns:a16="http://schemas.microsoft.com/office/drawing/2014/main" id="{830E536C-4246-4E14-A536-DBCC5E0466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413" y="1408114"/>
            <a:ext cx="29845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a:extLst>
              <a:ext uri="{FF2B5EF4-FFF2-40B4-BE49-F238E27FC236}">
                <a16:creationId xmlns:a16="http://schemas.microsoft.com/office/drawing/2014/main" id="{6CC95CC5-2660-42FC-A2D7-1FAA7D79AE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8701" y="1408114"/>
            <a:ext cx="274161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a:extLst>
              <a:ext uri="{FF2B5EF4-FFF2-40B4-BE49-F238E27FC236}">
                <a16:creationId xmlns:a16="http://schemas.microsoft.com/office/drawing/2014/main" id="{7ABB8900-5EFC-4DB8-B350-4A08D55F02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8701" y="2524126"/>
            <a:ext cx="2741613"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a:extLst>
              <a:ext uri="{FF2B5EF4-FFF2-40B4-BE49-F238E27FC236}">
                <a16:creationId xmlns:a16="http://schemas.microsoft.com/office/drawing/2014/main" id="{98C9DD6F-920B-43AC-9915-4A7058CAE4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9688" y="1408114"/>
            <a:ext cx="3014662"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9C893A5-2C02-4E12-B06B-9CCB8259C109}"/>
              </a:ext>
            </a:extLst>
          </p:cNvPr>
          <p:cNvSpPr txBox="1">
            <a:spLocks noChangeArrowheads="1"/>
          </p:cNvSpPr>
          <p:nvPr/>
        </p:nvSpPr>
        <p:spPr bwMode="auto">
          <a:xfrm>
            <a:off x="352252" y="3636963"/>
            <a:ext cx="11049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You can see that the chi-square value is 18.279, DF = 4, and P-value is very small at 0.0011</a:t>
            </a:r>
            <a:endParaRPr lang="en-CA" altLang="en-US" baseline="30000">
              <a:solidFill>
                <a:srgbClr val="FF0000"/>
              </a:solidFill>
            </a:endParaRPr>
          </a:p>
        </p:txBody>
      </p:sp>
      <p:sp>
        <p:nvSpPr>
          <p:cNvPr id="9" name="TextBox 8">
            <a:extLst>
              <a:ext uri="{FF2B5EF4-FFF2-40B4-BE49-F238E27FC236}">
                <a16:creationId xmlns:a16="http://schemas.microsoft.com/office/drawing/2014/main" id="{12ADFA95-2AF4-4B94-85D9-A3725F04A6DE}"/>
              </a:ext>
            </a:extLst>
          </p:cNvPr>
          <p:cNvSpPr txBox="1">
            <a:spLocks noChangeArrowheads="1"/>
          </p:cNvSpPr>
          <p:nvPr/>
        </p:nvSpPr>
        <p:spPr bwMode="auto">
          <a:xfrm>
            <a:off x="379240" y="4241800"/>
            <a:ext cx="1104991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Remember: Use your Ti-83 to find the Chi-square value from now ON!!</a:t>
            </a:r>
            <a:endParaRPr lang="en-CA" altLang="en-US" baseline="30000">
              <a:solidFill>
                <a:srgbClr val="FF0000"/>
              </a:solidFill>
            </a:endParaRPr>
          </a:p>
        </p:txBody>
      </p:sp>
      <p:sp>
        <p:nvSpPr>
          <p:cNvPr id="10" name="TextBox 9">
            <a:extLst>
              <a:ext uri="{FF2B5EF4-FFF2-40B4-BE49-F238E27FC236}">
                <a16:creationId xmlns:a16="http://schemas.microsoft.com/office/drawing/2014/main" id="{1CB48E6C-D2B2-41F5-A31D-2A59698AD2C8}"/>
              </a:ext>
            </a:extLst>
          </p:cNvPr>
          <p:cNvSpPr txBox="1">
            <a:spLocks noChangeArrowheads="1"/>
          </p:cNvSpPr>
          <p:nvPr/>
        </p:nvSpPr>
        <p:spPr bwMode="auto">
          <a:xfrm>
            <a:off x="352253" y="4583969"/>
            <a:ext cx="1104991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NOTE: Expected counts do not need to be WHOLE numbers</a:t>
            </a:r>
            <a:endParaRPr lang="en-CA" altLang="en-US" baseline="30000">
              <a:solidFill>
                <a:srgbClr val="FF0000"/>
              </a:solidFill>
            </a:endParaRPr>
          </a:p>
        </p:txBody>
      </p:sp>
      <p:sp>
        <p:nvSpPr>
          <p:cNvPr id="11" name="TextBox 10">
            <a:extLst>
              <a:ext uri="{FF2B5EF4-FFF2-40B4-BE49-F238E27FC236}">
                <a16:creationId xmlns:a16="http://schemas.microsoft.com/office/drawing/2014/main" id="{D804D9B5-02D9-4792-8A1F-B0642FE2F1F1}"/>
              </a:ext>
            </a:extLst>
          </p:cNvPr>
          <p:cNvSpPr txBox="1">
            <a:spLocks noChangeArrowheads="1"/>
          </p:cNvSpPr>
          <p:nvPr/>
        </p:nvSpPr>
        <p:spPr bwMode="auto">
          <a:xfrm>
            <a:off x="385590" y="5024755"/>
            <a:ext cx="110499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dirty="0">
                <a:solidFill>
                  <a:srgbClr val="FF0000"/>
                </a:solidFill>
              </a:rPr>
              <a:t>Since our P value is so low, this indicates that we should reject the NULL hypothesis and accept the Alternative Hypothesis where there is an association between the type of music played and the type of wine that is sold.  </a:t>
            </a:r>
            <a:endParaRPr lang="en-CA" altLang="en-US" baseline="30000"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4B740F-772D-49FB-8D0A-EE3678D91429}"/>
              </a:ext>
            </a:extLst>
          </p:cNvPr>
          <p:cNvSpPr>
            <a:spLocks noGrp="1"/>
          </p:cNvSpPr>
          <p:nvPr>
            <p:ph sz="quarter" idx="1"/>
          </p:nvPr>
        </p:nvSpPr>
        <p:spPr>
          <a:xfrm>
            <a:off x="965200" y="1012094"/>
            <a:ext cx="9223327" cy="1403252"/>
          </a:xfrm>
        </p:spPr>
        <p:txBody>
          <a:bodyPr/>
          <a:lstStyle/>
          <a:p>
            <a:pPr marL="0" indent="0">
              <a:buNone/>
            </a:pPr>
            <a:r>
              <a:rPr lang="en-CA" sz="2200" dirty="0"/>
              <a:t>Population 1: Bottles of wine sold when no music is played</a:t>
            </a:r>
          </a:p>
          <a:p>
            <a:pPr marL="0" indent="0">
              <a:buNone/>
            </a:pPr>
            <a:r>
              <a:rPr lang="en-CA" sz="2200" dirty="0"/>
              <a:t>Population 2: Bottles of wine sold when French music is played</a:t>
            </a:r>
          </a:p>
          <a:p>
            <a:pPr marL="0" indent="0">
              <a:buNone/>
            </a:pPr>
            <a:r>
              <a:rPr lang="en-CA" sz="2200" dirty="0"/>
              <a:t>Population 3: Bottles of wine sold when Italian music is played</a:t>
            </a:r>
          </a:p>
        </p:txBody>
      </p:sp>
      <p:sp>
        <p:nvSpPr>
          <p:cNvPr id="6" name="Content Placeholder 2">
            <a:extLst>
              <a:ext uri="{FF2B5EF4-FFF2-40B4-BE49-F238E27FC236}">
                <a16:creationId xmlns:a16="http://schemas.microsoft.com/office/drawing/2014/main" id="{7C4DD8D0-A5AF-4C5C-AD41-F7E3F00F3CFD}"/>
              </a:ext>
            </a:extLst>
          </p:cNvPr>
          <p:cNvSpPr txBox="1">
            <a:spLocks/>
          </p:cNvSpPr>
          <p:nvPr/>
        </p:nvSpPr>
        <p:spPr bwMode="auto">
          <a:xfrm>
            <a:off x="381000" y="126350"/>
            <a:ext cx="10118188" cy="82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CA" sz="2200" dirty="0"/>
              <a:t>Q: For the Wine Sales example, which of the following is the correct Null and Alternative Hypothesis:  </a:t>
            </a:r>
          </a:p>
        </p:txBody>
      </p:sp>
      <p:sp>
        <p:nvSpPr>
          <p:cNvPr id="10" name="Content Placeholder 2">
            <a:extLst>
              <a:ext uri="{FF2B5EF4-FFF2-40B4-BE49-F238E27FC236}">
                <a16:creationId xmlns:a16="http://schemas.microsoft.com/office/drawing/2014/main" id="{717B7783-26EE-495C-8256-52A726FC1D0D}"/>
              </a:ext>
            </a:extLst>
          </p:cNvPr>
          <p:cNvSpPr txBox="1">
            <a:spLocks/>
          </p:cNvSpPr>
          <p:nvPr/>
        </p:nvSpPr>
        <p:spPr bwMode="auto">
          <a:xfrm>
            <a:off x="491067" y="2605823"/>
            <a:ext cx="10888133" cy="140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CA" sz="2200" dirty="0"/>
              <a:t>a)    Ho: The number of wine sold are the same in all three populations</a:t>
            </a:r>
          </a:p>
          <a:p>
            <a:pPr marL="0" indent="0">
              <a:buNone/>
            </a:pPr>
            <a:r>
              <a:rPr lang="en-CA" sz="2200" dirty="0"/>
              <a:t>       Ha: The number of each wine sold are different in all three populations</a:t>
            </a:r>
          </a:p>
        </p:txBody>
      </p:sp>
      <p:sp>
        <p:nvSpPr>
          <p:cNvPr id="11" name="Content Placeholder 2">
            <a:extLst>
              <a:ext uri="{FF2B5EF4-FFF2-40B4-BE49-F238E27FC236}">
                <a16:creationId xmlns:a16="http://schemas.microsoft.com/office/drawing/2014/main" id="{F7EF4520-CD7E-4A42-A5D8-424D32A08A9A}"/>
              </a:ext>
            </a:extLst>
          </p:cNvPr>
          <p:cNvSpPr txBox="1">
            <a:spLocks/>
          </p:cNvSpPr>
          <p:nvPr/>
        </p:nvSpPr>
        <p:spPr bwMode="auto">
          <a:xfrm>
            <a:off x="491067" y="3744655"/>
            <a:ext cx="10761133" cy="140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CA" sz="2200" dirty="0"/>
              <a:t>b)    Ho: The proportion of wine sold are the same in all three populations</a:t>
            </a:r>
          </a:p>
          <a:p>
            <a:pPr marL="0" indent="0">
              <a:buNone/>
            </a:pPr>
            <a:r>
              <a:rPr lang="en-CA" sz="2200" dirty="0"/>
              <a:t>       Ha: The proportion of each wine sold are different in all three populations</a:t>
            </a:r>
          </a:p>
        </p:txBody>
      </p:sp>
      <p:sp>
        <p:nvSpPr>
          <p:cNvPr id="14" name="Content Placeholder 2">
            <a:extLst>
              <a:ext uri="{FF2B5EF4-FFF2-40B4-BE49-F238E27FC236}">
                <a16:creationId xmlns:a16="http://schemas.microsoft.com/office/drawing/2014/main" id="{62C0FEEC-A546-4701-ABFA-ED2474DBD744}"/>
              </a:ext>
            </a:extLst>
          </p:cNvPr>
          <p:cNvSpPr txBox="1">
            <a:spLocks/>
          </p:cNvSpPr>
          <p:nvPr/>
        </p:nvSpPr>
        <p:spPr bwMode="auto">
          <a:xfrm>
            <a:off x="491067" y="4818663"/>
            <a:ext cx="10888133" cy="140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CA" sz="2200" dirty="0"/>
              <a:t>c)    Ho: The proportion of wine sold are the same in all three populations</a:t>
            </a:r>
          </a:p>
          <a:p>
            <a:pPr marL="0" indent="0">
              <a:buNone/>
            </a:pPr>
            <a:r>
              <a:rPr lang="en-CA" sz="2200" dirty="0"/>
              <a:t>       Ha: The proportion of each wine sold are different and is greater when music </a:t>
            </a:r>
            <a:br>
              <a:rPr lang="en-CA" sz="2200" dirty="0"/>
            </a:br>
            <a:r>
              <a:rPr lang="en-CA" sz="2200" dirty="0"/>
              <a:t>               is played</a:t>
            </a:r>
          </a:p>
        </p:txBody>
      </p:sp>
    </p:spTree>
    <p:custDataLst>
      <p:tags r:id="rId1"/>
    </p:custDataLst>
    <p:extLst>
      <p:ext uri="{BB962C8B-B14F-4D97-AF65-F5344CB8AC3E}">
        <p14:creationId xmlns:p14="http://schemas.microsoft.com/office/powerpoint/2010/main" val="3586055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a:extLst>
              <a:ext uri="{FF2B5EF4-FFF2-40B4-BE49-F238E27FC236}">
                <a16:creationId xmlns:a16="http://schemas.microsoft.com/office/drawing/2014/main" id="{524F3AF8-3960-46AA-BC52-7361571FA444}"/>
              </a:ext>
            </a:extLst>
          </p:cNvPr>
          <p:cNvSpPr>
            <a:spLocks noGrp="1"/>
          </p:cNvSpPr>
          <p:nvPr>
            <p:ph sz="quarter" idx="1"/>
          </p:nvPr>
        </p:nvSpPr>
        <p:spPr>
          <a:xfrm>
            <a:off x="270933" y="163649"/>
            <a:ext cx="11286067" cy="2105025"/>
          </a:xfrm>
        </p:spPr>
        <p:txBody>
          <a:bodyPr/>
          <a:lstStyle/>
          <a:p>
            <a:pPr marL="0" indent="0">
              <a:buNone/>
            </a:pPr>
            <a:r>
              <a:rPr lang="en-CA" altLang="en-US" sz="2000" dirty="0"/>
              <a:t>Q: A study wanted to examine the association of living accommodations between male and female young adults in BC.  Researchers asked SRS of young adults on whether if they were living with their parents, friend’s place, own place, or room mate.  The table below displays the results omitting a few non-responses and “homeless” answers.  </a:t>
            </a:r>
          </a:p>
        </p:txBody>
      </p:sp>
      <p:graphicFrame>
        <p:nvGraphicFramePr>
          <p:cNvPr id="28675" name="Object 3">
            <a:extLst>
              <a:ext uri="{FF2B5EF4-FFF2-40B4-BE49-F238E27FC236}">
                <a16:creationId xmlns:a16="http://schemas.microsoft.com/office/drawing/2014/main" id="{ECBA9F9A-5D35-4761-B357-FB12A811F820}"/>
              </a:ext>
            </a:extLst>
          </p:cNvPr>
          <p:cNvGraphicFramePr>
            <a:graphicFrameLocks noChangeAspect="1"/>
          </p:cNvGraphicFramePr>
          <p:nvPr/>
        </p:nvGraphicFramePr>
        <p:xfrm>
          <a:off x="1814514" y="1792289"/>
          <a:ext cx="4632325" cy="2058987"/>
        </p:xfrm>
        <a:graphic>
          <a:graphicData uri="http://schemas.openxmlformats.org/presentationml/2006/ole">
            <mc:AlternateContent xmlns:mc="http://schemas.openxmlformats.org/markup-compatibility/2006">
              <mc:Choice xmlns:v="urn:schemas-microsoft-com:vml" Requires="v">
                <p:oleObj name="Equation" r:id="rId4" imgW="3200400" imgH="1422400" progId="Equation.DSMT4">
                  <p:embed/>
                </p:oleObj>
              </mc:Choice>
              <mc:Fallback>
                <p:oleObj name="Equation" r:id="rId4" imgW="3200400" imgH="1422400" progId="Equation.DSMT4">
                  <p:embed/>
                  <p:pic>
                    <p:nvPicPr>
                      <p:cNvPr id="28675" name="Object 3">
                        <a:extLst>
                          <a:ext uri="{FF2B5EF4-FFF2-40B4-BE49-F238E27FC236}">
                            <a16:creationId xmlns:a16="http://schemas.microsoft.com/office/drawing/2014/main" id="{ECBA9F9A-5D35-4761-B357-FB12A811F8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4514" y="1792289"/>
                        <a:ext cx="4632325"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6" name="Content Placeholder 2">
            <a:extLst>
              <a:ext uri="{FF2B5EF4-FFF2-40B4-BE49-F238E27FC236}">
                <a16:creationId xmlns:a16="http://schemas.microsoft.com/office/drawing/2014/main" id="{1E85DD6B-B69B-4930-B41A-C23599B2722D}"/>
              </a:ext>
            </a:extLst>
          </p:cNvPr>
          <p:cNvSpPr txBox="1">
            <a:spLocks/>
          </p:cNvSpPr>
          <p:nvPr/>
        </p:nvSpPr>
        <p:spPr bwMode="auto">
          <a:xfrm>
            <a:off x="347133" y="4093646"/>
            <a:ext cx="1129453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000" dirty="0"/>
              <a:t>A) Is this a test of Homogeneity or Association?  What are the categorical variable(s) and population(s)?</a:t>
            </a:r>
          </a:p>
          <a:p>
            <a:pPr>
              <a:buFont typeface="Wingdings" panose="05000000000000000000" pitchFamily="2" charset="2"/>
              <a:buNone/>
            </a:pPr>
            <a:r>
              <a:rPr lang="en-CA" altLang="en-US" sz="2000" dirty="0"/>
              <a:t>B) State the Null and Alternative Hypothesis in context</a:t>
            </a:r>
          </a:p>
          <a:p>
            <a:pPr>
              <a:buFont typeface="Wingdings" panose="05000000000000000000" pitchFamily="2" charset="2"/>
              <a:buNone/>
            </a:pPr>
            <a:r>
              <a:rPr lang="en-CA" altLang="en-US" sz="2000" dirty="0"/>
              <a:t>C) State and verify all the conditions required to perform a chi square test</a:t>
            </a:r>
          </a:p>
          <a:p>
            <a:pPr>
              <a:buFont typeface="Wingdings" panose="05000000000000000000" pitchFamily="2" charset="2"/>
              <a:buNone/>
            </a:pPr>
            <a:r>
              <a:rPr lang="en-CA" altLang="en-US" sz="2000" dirty="0"/>
              <a:t>D) Calculate the Chi-Square value and P value</a:t>
            </a:r>
          </a:p>
          <a:p>
            <a:pPr>
              <a:buFont typeface="Wingdings" panose="05000000000000000000" pitchFamily="2" charset="2"/>
              <a:buNone/>
            </a:pPr>
            <a:r>
              <a:rPr lang="en-CA" altLang="en-US" sz="2000" dirty="0"/>
              <a:t>E) State your conclusion in context </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CC587A31-7883-4AEF-ABD4-07861C144B19}"/>
              </a:ext>
            </a:extLst>
          </p:cNvPr>
          <p:cNvSpPr>
            <a:spLocks noGrp="1"/>
          </p:cNvSpPr>
          <p:nvPr>
            <p:ph sz="quarter" idx="1"/>
          </p:nvPr>
        </p:nvSpPr>
        <p:spPr>
          <a:xfrm>
            <a:off x="220337" y="227013"/>
            <a:ext cx="10895682" cy="863600"/>
          </a:xfrm>
        </p:spPr>
        <p:txBody>
          <a:bodyPr/>
          <a:lstStyle/>
          <a:p>
            <a:pPr marL="0" indent="0">
              <a:buNone/>
            </a:pPr>
            <a:r>
              <a:rPr lang="en-CA" altLang="en-US" dirty="0"/>
              <a:t>a) The population of interest are young adults from 18 to 30 years old</a:t>
            </a:r>
          </a:p>
        </p:txBody>
      </p:sp>
      <p:sp>
        <p:nvSpPr>
          <p:cNvPr id="4" name="Content Placeholder 2">
            <a:extLst>
              <a:ext uri="{FF2B5EF4-FFF2-40B4-BE49-F238E27FC236}">
                <a16:creationId xmlns:a16="http://schemas.microsoft.com/office/drawing/2014/main" id="{6CF28A68-A08A-409A-9B34-A29C61B88ECD}"/>
              </a:ext>
            </a:extLst>
          </p:cNvPr>
          <p:cNvSpPr txBox="1">
            <a:spLocks/>
          </p:cNvSpPr>
          <p:nvPr/>
        </p:nvSpPr>
        <p:spPr bwMode="auto">
          <a:xfrm>
            <a:off x="473725" y="1025525"/>
            <a:ext cx="9884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dirty="0"/>
              <a:t>b) Ho: There is no association between where young adults </a:t>
            </a:r>
            <a:br>
              <a:rPr lang="en-CA" altLang="en-US" dirty="0"/>
            </a:br>
            <a:r>
              <a:rPr lang="en-CA" altLang="en-US" dirty="0"/>
              <a:t>            live and gender</a:t>
            </a:r>
          </a:p>
        </p:txBody>
      </p:sp>
      <p:sp>
        <p:nvSpPr>
          <p:cNvPr id="5" name="Content Placeholder 2">
            <a:extLst>
              <a:ext uri="{FF2B5EF4-FFF2-40B4-BE49-F238E27FC236}">
                <a16:creationId xmlns:a16="http://schemas.microsoft.com/office/drawing/2014/main" id="{57468187-1E40-4508-A6E9-98F8AFF245A6}"/>
              </a:ext>
            </a:extLst>
          </p:cNvPr>
          <p:cNvSpPr txBox="1">
            <a:spLocks/>
          </p:cNvSpPr>
          <p:nvPr/>
        </p:nvSpPr>
        <p:spPr bwMode="auto">
          <a:xfrm>
            <a:off x="572877" y="1876425"/>
            <a:ext cx="9845886"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dirty="0"/>
              <a:t>   HA: There is an association between where young adults </a:t>
            </a:r>
            <a:br>
              <a:rPr lang="en-CA" altLang="en-US" dirty="0"/>
            </a:br>
            <a:r>
              <a:rPr lang="en-CA" altLang="en-US" dirty="0"/>
              <a:t>           live and their gender</a:t>
            </a:r>
          </a:p>
        </p:txBody>
      </p:sp>
      <p:sp>
        <p:nvSpPr>
          <p:cNvPr id="6" name="Content Placeholder 2">
            <a:extLst>
              <a:ext uri="{FF2B5EF4-FFF2-40B4-BE49-F238E27FC236}">
                <a16:creationId xmlns:a16="http://schemas.microsoft.com/office/drawing/2014/main" id="{3BD82BBF-7305-4874-A41A-2A09F3BE0778}"/>
              </a:ext>
            </a:extLst>
          </p:cNvPr>
          <p:cNvSpPr txBox="1">
            <a:spLocks/>
          </p:cNvSpPr>
          <p:nvPr/>
        </p:nvSpPr>
        <p:spPr bwMode="auto">
          <a:xfrm>
            <a:off x="1628775" y="2892425"/>
            <a:ext cx="84724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dirty="0"/>
              <a:t>c) To perform a chi-square test for homogeneity of population the conditions are:</a:t>
            </a:r>
          </a:p>
        </p:txBody>
      </p:sp>
      <p:sp>
        <p:nvSpPr>
          <p:cNvPr id="7" name="Content Placeholder 2">
            <a:extLst>
              <a:ext uri="{FF2B5EF4-FFF2-40B4-BE49-F238E27FC236}">
                <a16:creationId xmlns:a16="http://schemas.microsoft.com/office/drawing/2014/main" id="{C2AF3A34-A71A-497D-BAD7-DCBD524DF62E}"/>
              </a:ext>
            </a:extLst>
          </p:cNvPr>
          <p:cNvSpPr txBox="1">
            <a:spLocks/>
          </p:cNvSpPr>
          <p:nvPr/>
        </p:nvSpPr>
        <p:spPr bwMode="auto">
          <a:xfrm>
            <a:off x="1655764" y="3798889"/>
            <a:ext cx="84724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i) The data must be independent SRS from the population of interest.  This is verified as stated in the question</a:t>
            </a:r>
          </a:p>
        </p:txBody>
      </p:sp>
      <p:sp>
        <p:nvSpPr>
          <p:cNvPr id="8" name="Content Placeholder 2">
            <a:extLst>
              <a:ext uri="{FF2B5EF4-FFF2-40B4-BE49-F238E27FC236}">
                <a16:creationId xmlns:a16="http://schemas.microsoft.com/office/drawing/2014/main" id="{1B97AAAA-91D6-4D53-84EF-F1EA56DE5730}"/>
              </a:ext>
            </a:extLst>
          </p:cNvPr>
          <p:cNvSpPr txBox="1">
            <a:spLocks/>
          </p:cNvSpPr>
          <p:nvPr/>
        </p:nvSpPr>
        <p:spPr bwMode="auto">
          <a:xfrm>
            <a:off x="1647826" y="4606925"/>
            <a:ext cx="84740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ii) All expected counts are greater than 5 and no more than 20% are less than 5.  </a:t>
            </a:r>
          </a:p>
        </p:txBody>
      </p:sp>
      <p:pic>
        <p:nvPicPr>
          <p:cNvPr id="9" name="Picture 8">
            <a:extLst>
              <a:ext uri="{FF2B5EF4-FFF2-40B4-BE49-F238E27FC236}">
                <a16:creationId xmlns:a16="http://schemas.microsoft.com/office/drawing/2014/main" id="{DEB7A7FF-7A90-4D37-B60A-63A76A5B85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4616" y="5214173"/>
            <a:ext cx="33750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id="{E649E32D-AA65-49FF-8F60-972C7377DC30}"/>
              </a:ext>
            </a:extLst>
          </p:cNvPr>
          <p:cNvSpPr>
            <a:spLocks noGrp="1"/>
          </p:cNvSpPr>
          <p:nvPr>
            <p:ph sz="quarter" idx="1"/>
          </p:nvPr>
        </p:nvSpPr>
        <p:spPr>
          <a:xfrm>
            <a:off x="1771651" y="233364"/>
            <a:ext cx="8359775" cy="865187"/>
          </a:xfrm>
        </p:spPr>
        <p:txBody>
          <a:bodyPr/>
          <a:lstStyle/>
          <a:p>
            <a:pPr marL="0" indent="0">
              <a:buNone/>
            </a:pPr>
            <a:r>
              <a:rPr lang="en-CA" altLang="en-US"/>
              <a:t>d) Calculate the test statistics Chi-square: </a:t>
            </a:r>
          </a:p>
        </p:txBody>
      </p:sp>
      <p:pic>
        <p:nvPicPr>
          <p:cNvPr id="4" name="Picture 3">
            <a:extLst>
              <a:ext uri="{FF2B5EF4-FFF2-40B4-BE49-F238E27FC236}">
                <a16:creationId xmlns:a16="http://schemas.microsoft.com/office/drawing/2014/main" id="{A448D36B-3AAA-446C-A503-28644A315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188" y="677863"/>
            <a:ext cx="264636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E72FA8A2-81A3-455A-B403-897C7291C656}"/>
              </a:ext>
            </a:extLst>
          </p:cNvPr>
          <p:cNvGraphicFramePr>
            <a:graphicFrameLocks noChangeAspect="1"/>
          </p:cNvGraphicFramePr>
          <p:nvPr/>
        </p:nvGraphicFramePr>
        <p:xfrm>
          <a:off x="1687514" y="665164"/>
          <a:ext cx="4649787" cy="2060575"/>
        </p:xfrm>
        <a:graphic>
          <a:graphicData uri="http://schemas.openxmlformats.org/presentationml/2006/ole">
            <mc:AlternateContent xmlns:mc="http://schemas.openxmlformats.org/markup-compatibility/2006">
              <mc:Choice xmlns:v="urn:schemas-microsoft-com:vml" Requires="v">
                <p:oleObj name="Equation" r:id="rId5" imgW="3213100" imgH="1422400" progId="Equation.DSMT4">
                  <p:embed/>
                </p:oleObj>
              </mc:Choice>
              <mc:Fallback>
                <p:oleObj name="Equation" r:id="rId5" imgW="3213100" imgH="1422400" progId="Equation.DSMT4">
                  <p:embed/>
                  <p:pic>
                    <p:nvPicPr>
                      <p:cNvPr id="5" name="Object 4">
                        <a:extLst>
                          <a:ext uri="{FF2B5EF4-FFF2-40B4-BE49-F238E27FC236}">
                            <a16:creationId xmlns:a16="http://schemas.microsoft.com/office/drawing/2014/main" id="{E72FA8A2-81A3-455A-B403-897C7291C6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7514" y="665164"/>
                        <a:ext cx="4649787"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5">
            <a:extLst>
              <a:ext uri="{FF2B5EF4-FFF2-40B4-BE49-F238E27FC236}">
                <a16:creationId xmlns:a16="http://schemas.microsoft.com/office/drawing/2014/main" id="{BD78C534-3800-44AD-8F43-DDDBEEA520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3188" y="1844675"/>
            <a:ext cx="2679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C8DC0D1-F4D7-4E6C-8447-CDEB772F63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1651" y="2816226"/>
            <a:ext cx="23018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8F512C4-6AE2-430F-9F68-CC1A83DEAC19}"/>
              </a:ext>
            </a:extLst>
          </p:cNvPr>
          <p:cNvSpPr txBox="1">
            <a:spLocks noChangeArrowheads="1"/>
          </p:cNvSpPr>
          <p:nvPr/>
        </p:nvSpPr>
        <p:spPr bwMode="auto">
          <a:xfrm>
            <a:off x="1687514" y="3817938"/>
            <a:ext cx="44084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sz="2200">
                <a:solidFill>
                  <a:srgbClr val="FF0000"/>
                </a:solidFill>
              </a:rPr>
              <a:t>P-value = 0.00003460 &lt; 0.00005</a:t>
            </a:r>
            <a:endParaRPr lang="en-CA" altLang="en-US" sz="2200" baseline="30000">
              <a:solidFill>
                <a:srgbClr val="FF0000"/>
              </a:solidFill>
            </a:endParaRPr>
          </a:p>
        </p:txBody>
      </p:sp>
      <p:sp>
        <p:nvSpPr>
          <p:cNvPr id="11" name="TextBox 10">
            <a:extLst>
              <a:ext uri="{FF2B5EF4-FFF2-40B4-BE49-F238E27FC236}">
                <a16:creationId xmlns:a16="http://schemas.microsoft.com/office/drawing/2014/main" id="{231F7E48-A4AD-4788-B27F-E4BA61EF6B12}"/>
              </a:ext>
            </a:extLst>
          </p:cNvPr>
          <p:cNvSpPr txBox="1">
            <a:spLocks noChangeArrowheads="1"/>
          </p:cNvSpPr>
          <p:nvPr/>
        </p:nvSpPr>
        <p:spPr bwMode="auto">
          <a:xfrm>
            <a:off x="1673225" y="4238626"/>
            <a:ext cx="76771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sz="2200">
                <a:solidFill>
                  <a:srgbClr val="FF0000"/>
                </a:solidFill>
              </a:rPr>
              <a:t>With such a low P-value conclude that the choices of living places are different for males and females. </a:t>
            </a:r>
          </a:p>
          <a:p>
            <a:r>
              <a:rPr lang="en-CA" altLang="en-US" sz="2200">
                <a:solidFill>
                  <a:srgbClr val="FF0000"/>
                </a:solidFill>
              </a:rPr>
              <a:t>More specifically, females are less likely to live with their parents and more likely to have a place on their own. </a:t>
            </a:r>
            <a:endParaRPr lang="en-CA" altLang="en-US" sz="2200" baseline="3000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9339F-FCEF-4FB7-AD8B-1B417DC758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1B6E00-5019-4E27-896B-B5577ABAACEA}"/>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719545CD-60F1-4494-AEA6-869555723FE4}"/>
              </a:ext>
            </a:extLst>
          </p:cNvPr>
          <p:cNvPicPr>
            <a:picLocks noChangeAspect="1"/>
          </p:cNvPicPr>
          <p:nvPr/>
        </p:nvPicPr>
        <p:blipFill>
          <a:blip r:embed="rId4"/>
          <a:stretch>
            <a:fillRect/>
          </a:stretch>
        </p:blipFill>
        <p:spPr>
          <a:xfrm>
            <a:off x="340957" y="180606"/>
            <a:ext cx="10103523" cy="5530981"/>
          </a:xfrm>
          <a:prstGeom prst="rect">
            <a:avLst/>
          </a:prstGeom>
        </p:spPr>
      </p:pic>
    </p:spTree>
    <p:custDataLst>
      <p:tags r:id="rId1"/>
    </p:custDataLst>
    <p:extLst>
      <p:ext uri="{BB962C8B-B14F-4D97-AF65-F5344CB8AC3E}">
        <p14:creationId xmlns:p14="http://schemas.microsoft.com/office/powerpoint/2010/main" val="29625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740E7-24D5-4A1E-A63C-4CF49CEB8D27}"/>
              </a:ext>
            </a:extLst>
          </p:cNvPr>
          <p:cNvSpPr>
            <a:spLocks noGrp="1"/>
          </p:cNvSpPr>
          <p:nvPr>
            <p:ph type="title"/>
          </p:nvPr>
        </p:nvSpPr>
        <p:spPr>
          <a:xfrm>
            <a:off x="223520" y="274638"/>
            <a:ext cx="11287760" cy="548322"/>
          </a:xfrm>
        </p:spPr>
        <p:txBody>
          <a:bodyPr>
            <a:normAutofit fontScale="90000"/>
          </a:bodyPr>
          <a:lstStyle/>
          <a:p>
            <a:r>
              <a:rPr lang="en-US" dirty="0"/>
              <a:t>Chi Square test for Homogeneity and Association</a:t>
            </a:r>
          </a:p>
        </p:txBody>
      </p:sp>
      <p:sp>
        <p:nvSpPr>
          <p:cNvPr id="3" name="Content Placeholder 2">
            <a:extLst>
              <a:ext uri="{FF2B5EF4-FFF2-40B4-BE49-F238E27FC236}">
                <a16:creationId xmlns:a16="http://schemas.microsoft.com/office/drawing/2014/main" id="{01B8C38A-7D29-4C0D-B35C-EE96784E258F}"/>
              </a:ext>
            </a:extLst>
          </p:cNvPr>
          <p:cNvSpPr>
            <a:spLocks noGrp="1"/>
          </p:cNvSpPr>
          <p:nvPr>
            <p:ph sz="quarter" idx="1"/>
          </p:nvPr>
        </p:nvSpPr>
        <p:spPr>
          <a:xfrm>
            <a:off x="223520" y="929640"/>
            <a:ext cx="11287760" cy="4873752"/>
          </a:xfrm>
        </p:spPr>
        <p:txBody>
          <a:bodyPr/>
          <a:lstStyle/>
          <a:p>
            <a:r>
              <a:rPr lang="en-US" sz="2200" dirty="0"/>
              <a:t>Chi-Square Test for Homogeneity is a statistical test for determining whether the distribution of frequencies for a categorical variable is the same across different populations or groups</a:t>
            </a:r>
          </a:p>
          <a:p>
            <a:pPr lvl="1"/>
            <a:r>
              <a:rPr lang="en-US" sz="1800" dirty="0" err="1"/>
              <a:t>Ie</a:t>
            </a:r>
            <a:r>
              <a:rPr lang="en-US" sz="1800" dirty="0"/>
              <a:t>: suppose we want to compare the political distribution of BC, Alberta, and Ontario by looking at the percentage of the population that voted for each party:</a:t>
            </a:r>
            <a:br>
              <a:rPr lang="en-US" sz="1800" dirty="0"/>
            </a:br>
            <a:br>
              <a:rPr lang="en-US" sz="1800" dirty="0"/>
            </a:br>
            <a:r>
              <a:rPr lang="en-US" sz="1800" dirty="0"/>
              <a:t>BC:              Liberals   27%        Conservatives  33.2%         NDP  29.2%      Other   10.6%</a:t>
            </a:r>
            <a:br>
              <a:rPr lang="en-US" sz="1800" dirty="0"/>
            </a:br>
            <a:r>
              <a:rPr lang="en-US" sz="1800" dirty="0"/>
              <a:t>Alberta:       Liberals  15.5%     Conservatives  55.3%         NDP  19.1%      Other   10.4%</a:t>
            </a:r>
            <a:br>
              <a:rPr lang="en-US" sz="1800" dirty="0"/>
            </a:br>
            <a:r>
              <a:rPr lang="en-US" sz="1800" dirty="0"/>
              <a:t>Ontario:       Liberals  39.3%     Conservatives  34.9%         NDP  17.8%      Other</a:t>
            </a:r>
          </a:p>
          <a:p>
            <a:r>
              <a:rPr lang="en-US" sz="2100" dirty="0"/>
              <a:t> A Chi-Square test for Homogeneity would compare the proportions of political party votes of each province and then test if there is homogeneity between these provinces</a:t>
            </a:r>
          </a:p>
          <a:p>
            <a:pPr marL="0" indent="0">
              <a:buNone/>
            </a:pPr>
            <a:endParaRPr lang="en-US" sz="2200" dirty="0"/>
          </a:p>
          <a:p>
            <a:r>
              <a:rPr lang="en-US" sz="2200" dirty="0"/>
              <a:t>The purpose of the chi-square test for association is to determine whether there is a statistically significant association between two categorical variables</a:t>
            </a:r>
          </a:p>
          <a:p>
            <a:r>
              <a:rPr lang="en-US" sz="2200" dirty="0"/>
              <a:t>When we have a TWO way table with TWO variables, the test of association will determine whether there is a statistically significant association between two categorical variables</a:t>
            </a:r>
          </a:p>
        </p:txBody>
      </p:sp>
    </p:spTree>
    <p:custDataLst>
      <p:tags r:id="rId1"/>
    </p:custDataLst>
    <p:extLst>
      <p:ext uri="{BB962C8B-B14F-4D97-AF65-F5344CB8AC3E}">
        <p14:creationId xmlns:p14="http://schemas.microsoft.com/office/powerpoint/2010/main" val="2697933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EF6AF3-3F5F-4060-BE15-B3B75CBF29CB}"/>
              </a:ext>
            </a:extLst>
          </p:cNvPr>
          <p:cNvPicPr>
            <a:picLocks noChangeAspect="1"/>
          </p:cNvPicPr>
          <p:nvPr/>
        </p:nvPicPr>
        <p:blipFill>
          <a:blip r:embed="rId4"/>
          <a:stretch>
            <a:fillRect/>
          </a:stretch>
        </p:blipFill>
        <p:spPr>
          <a:xfrm>
            <a:off x="472403" y="0"/>
            <a:ext cx="9621593" cy="2524477"/>
          </a:xfrm>
          <a:prstGeom prst="rect">
            <a:avLst/>
          </a:prstGeom>
        </p:spPr>
      </p:pic>
      <p:pic>
        <p:nvPicPr>
          <p:cNvPr id="5" name="Picture 4">
            <a:extLst>
              <a:ext uri="{FF2B5EF4-FFF2-40B4-BE49-F238E27FC236}">
                <a16:creationId xmlns:a16="http://schemas.microsoft.com/office/drawing/2014/main" id="{C5146734-41E2-46F9-A912-BFF65A1472ED}"/>
              </a:ext>
            </a:extLst>
          </p:cNvPr>
          <p:cNvPicPr>
            <a:picLocks noChangeAspect="1"/>
          </p:cNvPicPr>
          <p:nvPr/>
        </p:nvPicPr>
        <p:blipFill>
          <a:blip r:embed="rId5"/>
          <a:stretch>
            <a:fillRect/>
          </a:stretch>
        </p:blipFill>
        <p:spPr>
          <a:xfrm>
            <a:off x="3200399" y="2524477"/>
            <a:ext cx="4311021" cy="2788443"/>
          </a:xfrm>
          <a:prstGeom prst="rect">
            <a:avLst/>
          </a:prstGeom>
        </p:spPr>
      </p:pic>
      <p:pic>
        <p:nvPicPr>
          <p:cNvPr id="6" name="Picture 5">
            <a:extLst>
              <a:ext uri="{FF2B5EF4-FFF2-40B4-BE49-F238E27FC236}">
                <a16:creationId xmlns:a16="http://schemas.microsoft.com/office/drawing/2014/main" id="{1231088D-D870-4B5C-8A7B-D006DC8077C6}"/>
              </a:ext>
            </a:extLst>
          </p:cNvPr>
          <p:cNvPicPr>
            <a:picLocks noChangeAspect="1"/>
          </p:cNvPicPr>
          <p:nvPr/>
        </p:nvPicPr>
        <p:blipFill>
          <a:blip r:embed="rId6"/>
          <a:stretch>
            <a:fillRect/>
          </a:stretch>
        </p:blipFill>
        <p:spPr>
          <a:xfrm>
            <a:off x="158119" y="5484139"/>
            <a:ext cx="11190071" cy="672821"/>
          </a:xfrm>
          <a:prstGeom prst="rect">
            <a:avLst/>
          </a:prstGeom>
        </p:spPr>
      </p:pic>
    </p:spTree>
    <p:custDataLst>
      <p:tags r:id="rId1"/>
    </p:custDataLst>
    <p:extLst>
      <p:ext uri="{BB962C8B-B14F-4D97-AF65-F5344CB8AC3E}">
        <p14:creationId xmlns:p14="http://schemas.microsoft.com/office/powerpoint/2010/main" val="2833216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8BE9C5-6E67-4B12-994C-7EFFEF9F8769}"/>
              </a:ext>
            </a:extLst>
          </p:cNvPr>
          <p:cNvPicPr>
            <a:picLocks noChangeAspect="1"/>
          </p:cNvPicPr>
          <p:nvPr/>
        </p:nvPicPr>
        <p:blipFill>
          <a:blip r:embed="rId4"/>
          <a:stretch>
            <a:fillRect/>
          </a:stretch>
        </p:blipFill>
        <p:spPr>
          <a:xfrm>
            <a:off x="274320" y="151607"/>
            <a:ext cx="9431066" cy="2267266"/>
          </a:xfrm>
          <a:prstGeom prst="rect">
            <a:avLst/>
          </a:prstGeom>
        </p:spPr>
      </p:pic>
      <p:pic>
        <p:nvPicPr>
          <p:cNvPr id="5" name="Picture 4">
            <a:extLst>
              <a:ext uri="{FF2B5EF4-FFF2-40B4-BE49-F238E27FC236}">
                <a16:creationId xmlns:a16="http://schemas.microsoft.com/office/drawing/2014/main" id="{5CE2244A-492E-4EC5-9D23-FFC7E426C017}"/>
              </a:ext>
            </a:extLst>
          </p:cNvPr>
          <p:cNvPicPr>
            <a:picLocks noChangeAspect="1"/>
          </p:cNvPicPr>
          <p:nvPr/>
        </p:nvPicPr>
        <p:blipFill>
          <a:blip r:embed="rId5"/>
          <a:stretch>
            <a:fillRect/>
          </a:stretch>
        </p:blipFill>
        <p:spPr>
          <a:xfrm>
            <a:off x="274320" y="2515263"/>
            <a:ext cx="9593014" cy="4143953"/>
          </a:xfrm>
          <a:prstGeom prst="rect">
            <a:avLst/>
          </a:prstGeom>
        </p:spPr>
      </p:pic>
    </p:spTree>
    <p:custDataLst>
      <p:tags r:id="rId1"/>
    </p:custDataLst>
    <p:extLst>
      <p:ext uri="{BB962C8B-B14F-4D97-AF65-F5344CB8AC3E}">
        <p14:creationId xmlns:p14="http://schemas.microsoft.com/office/powerpoint/2010/main" val="3935884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8B9215-DAAF-4D8C-AA9B-CC10334229CB}"/>
              </a:ext>
            </a:extLst>
          </p:cNvPr>
          <p:cNvPicPr>
            <a:picLocks noChangeAspect="1"/>
          </p:cNvPicPr>
          <p:nvPr/>
        </p:nvPicPr>
        <p:blipFill>
          <a:blip r:embed="rId4"/>
          <a:stretch>
            <a:fillRect/>
          </a:stretch>
        </p:blipFill>
        <p:spPr>
          <a:xfrm>
            <a:off x="246106" y="136346"/>
            <a:ext cx="9700534" cy="2935258"/>
          </a:xfrm>
          <a:prstGeom prst="rect">
            <a:avLst/>
          </a:prstGeom>
        </p:spPr>
      </p:pic>
      <p:pic>
        <p:nvPicPr>
          <p:cNvPr id="5" name="Picture 4">
            <a:extLst>
              <a:ext uri="{FF2B5EF4-FFF2-40B4-BE49-F238E27FC236}">
                <a16:creationId xmlns:a16="http://schemas.microsoft.com/office/drawing/2014/main" id="{39784C91-592F-44D7-B997-A42095FC2161}"/>
              </a:ext>
            </a:extLst>
          </p:cNvPr>
          <p:cNvPicPr>
            <a:picLocks noChangeAspect="1"/>
          </p:cNvPicPr>
          <p:nvPr/>
        </p:nvPicPr>
        <p:blipFill>
          <a:blip r:embed="rId5"/>
          <a:stretch>
            <a:fillRect/>
          </a:stretch>
        </p:blipFill>
        <p:spPr>
          <a:xfrm>
            <a:off x="246106" y="3154574"/>
            <a:ext cx="10747014" cy="1765424"/>
          </a:xfrm>
          <a:prstGeom prst="rect">
            <a:avLst/>
          </a:prstGeom>
        </p:spPr>
      </p:pic>
      <p:pic>
        <p:nvPicPr>
          <p:cNvPr id="6" name="Picture 5">
            <a:extLst>
              <a:ext uri="{FF2B5EF4-FFF2-40B4-BE49-F238E27FC236}">
                <a16:creationId xmlns:a16="http://schemas.microsoft.com/office/drawing/2014/main" id="{CFB30D6E-401A-4397-8950-AB7957D7352E}"/>
              </a:ext>
            </a:extLst>
          </p:cNvPr>
          <p:cNvPicPr>
            <a:picLocks noChangeAspect="1"/>
          </p:cNvPicPr>
          <p:nvPr/>
        </p:nvPicPr>
        <p:blipFill>
          <a:blip r:embed="rId6"/>
          <a:stretch>
            <a:fillRect/>
          </a:stretch>
        </p:blipFill>
        <p:spPr>
          <a:xfrm>
            <a:off x="317469" y="5031617"/>
            <a:ext cx="9545382" cy="1752845"/>
          </a:xfrm>
          <a:prstGeom prst="rect">
            <a:avLst/>
          </a:prstGeom>
        </p:spPr>
      </p:pic>
    </p:spTree>
    <p:custDataLst>
      <p:tags r:id="rId1"/>
    </p:custDataLst>
    <p:extLst>
      <p:ext uri="{BB962C8B-B14F-4D97-AF65-F5344CB8AC3E}">
        <p14:creationId xmlns:p14="http://schemas.microsoft.com/office/powerpoint/2010/main" val="3493549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205A7-C527-4B92-A5DB-4451A8A9DF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8279E5-5E2F-4525-B51C-4FF1B5B1AC08}"/>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7C9AA1E1-71DE-4A47-A942-85EBE3FADAC8}"/>
              </a:ext>
            </a:extLst>
          </p:cNvPr>
          <p:cNvPicPr>
            <a:picLocks noChangeAspect="1"/>
          </p:cNvPicPr>
          <p:nvPr/>
        </p:nvPicPr>
        <p:blipFill>
          <a:blip r:embed="rId4"/>
          <a:stretch>
            <a:fillRect/>
          </a:stretch>
        </p:blipFill>
        <p:spPr>
          <a:xfrm>
            <a:off x="408254" y="274638"/>
            <a:ext cx="9831172" cy="6154009"/>
          </a:xfrm>
          <a:prstGeom prst="rect">
            <a:avLst/>
          </a:prstGeom>
        </p:spPr>
      </p:pic>
    </p:spTree>
    <p:custDataLst>
      <p:tags r:id="rId1"/>
    </p:custDataLst>
    <p:extLst>
      <p:ext uri="{BB962C8B-B14F-4D97-AF65-F5344CB8AC3E}">
        <p14:creationId xmlns:p14="http://schemas.microsoft.com/office/powerpoint/2010/main" val="3062046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E73C7A-1FF0-40BD-96C1-69EF2894E6E5}"/>
              </a:ext>
            </a:extLst>
          </p:cNvPr>
          <p:cNvPicPr>
            <a:picLocks noChangeAspect="1"/>
          </p:cNvPicPr>
          <p:nvPr/>
        </p:nvPicPr>
        <p:blipFill>
          <a:blip r:embed="rId4"/>
          <a:stretch>
            <a:fillRect/>
          </a:stretch>
        </p:blipFill>
        <p:spPr>
          <a:xfrm>
            <a:off x="206143" y="95758"/>
            <a:ext cx="7878274" cy="1810003"/>
          </a:xfrm>
          <a:prstGeom prst="rect">
            <a:avLst/>
          </a:prstGeom>
        </p:spPr>
      </p:pic>
      <p:pic>
        <p:nvPicPr>
          <p:cNvPr id="5" name="Picture 4">
            <a:extLst>
              <a:ext uri="{FF2B5EF4-FFF2-40B4-BE49-F238E27FC236}">
                <a16:creationId xmlns:a16="http://schemas.microsoft.com/office/drawing/2014/main" id="{81916E80-1C60-427A-8E65-8FF4B00E6A5A}"/>
              </a:ext>
            </a:extLst>
          </p:cNvPr>
          <p:cNvPicPr>
            <a:picLocks noChangeAspect="1"/>
          </p:cNvPicPr>
          <p:nvPr/>
        </p:nvPicPr>
        <p:blipFill>
          <a:blip r:embed="rId5"/>
          <a:stretch>
            <a:fillRect/>
          </a:stretch>
        </p:blipFill>
        <p:spPr>
          <a:xfrm>
            <a:off x="206143" y="2107047"/>
            <a:ext cx="10348197" cy="3155833"/>
          </a:xfrm>
          <a:prstGeom prst="rect">
            <a:avLst/>
          </a:prstGeom>
        </p:spPr>
      </p:pic>
    </p:spTree>
    <p:custDataLst>
      <p:tags r:id="rId1"/>
    </p:custDataLst>
    <p:extLst>
      <p:ext uri="{BB962C8B-B14F-4D97-AF65-F5344CB8AC3E}">
        <p14:creationId xmlns:p14="http://schemas.microsoft.com/office/powerpoint/2010/main" val="977627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CC9FB-8169-4756-A20C-90F67330DE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11E1F1-C2EA-4894-A361-5C3F0BE7C48C}"/>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38D37DED-CD61-4A5A-9A74-E4689B43BE8D}"/>
              </a:ext>
            </a:extLst>
          </p:cNvPr>
          <p:cNvPicPr>
            <a:picLocks noChangeAspect="1"/>
          </p:cNvPicPr>
          <p:nvPr/>
        </p:nvPicPr>
        <p:blipFill>
          <a:blip r:embed="rId4"/>
          <a:stretch>
            <a:fillRect/>
          </a:stretch>
        </p:blipFill>
        <p:spPr>
          <a:xfrm>
            <a:off x="274273" y="190048"/>
            <a:ext cx="9774014" cy="6477904"/>
          </a:xfrm>
          <a:prstGeom prst="rect">
            <a:avLst/>
          </a:prstGeom>
        </p:spPr>
      </p:pic>
    </p:spTree>
    <p:custDataLst>
      <p:tags r:id="rId1"/>
    </p:custDataLst>
    <p:extLst>
      <p:ext uri="{BB962C8B-B14F-4D97-AF65-F5344CB8AC3E}">
        <p14:creationId xmlns:p14="http://schemas.microsoft.com/office/powerpoint/2010/main" val="2448430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B865-270A-4DD4-90F6-D80CB09733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88F262-5D22-4E13-82CC-C743DBF15203}"/>
              </a:ext>
            </a:extLst>
          </p:cNvPr>
          <p:cNvSpPr>
            <a:spLocks noGrp="1"/>
          </p:cNvSpPr>
          <p:nvPr>
            <p:ph sz="quarter" idx="1"/>
          </p:nvPr>
        </p:nvSpPr>
        <p:spPr/>
        <p:txBody>
          <a:bodyPr/>
          <a:lstStyle/>
          <a:p>
            <a:endParaRPr lang="en-US" dirty="0"/>
          </a:p>
        </p:txBody>
      </p:sp>
      <p:pic>
        <p:nvPicPr>
          <p:cNvPr id="4" name="Picture 3">
            <a:extLst>
              <a:ext uri="{FF2B5EF4-FFF2-40B4-BE49-F238E27FC236}">
                <a16:creationId xmlns:a16="http://schemas.microsoft.com/office/drawing/2014/main" id="{38097A47-5CE7-4E38-B549-D9B1C6B4059C}"/>
              </a:ext>
            </a:extLst>
          </p:cNvPr>
          <p:cNvPicPr>
            <a:picLocks noChangeAspect="1"/>
          </p:cNvPicPr>
          <p:nvPr/>
        </p:nvPicPr>
        <p:blipFill>
          <a:blip r:embed="rId4"/>
          <a:stretch>
            <a:fillRect/>
          </a:stretch>
        </p:blipFill>
        <p:spPr>
          <a:xfrm>
            <a:off x="411422" y="178072"/>
            <a:ext cx="10169324" cy="5328648"/>
          </a:xfrm>
          <a:prstGeom prst="rect">
            <a:avLst/>
          </a:prstGeom>
        </p:spPr>
      </p:pic>
      <p:pic>
        <p:nvPicPr>
          <p:cNvPr id="5" name="Picture 4">
            <a:extLst>
              <a:ext uri="{FF2B5EF4-FFF2-40B4-BE49-F238E27FC236}">
                <a16:creationId xmlns:a16="http://schemas.microsoft.com/office/drawing/2014/main" id="{FFADAF07-AFD4-435C-A002-50993D6A3344}"/>
              </a:ext>
            </a:extLst>
          </p:cNvPr>
          <p:cNvPicPr>
            <a:picLocks noChangeAspect="1"/>
          </p:cNvPicPr>
          <p:nvPr/>
        </p:nvPicPr>
        <p:blipFill>
          <a:blip r:embed="rId5"/>
          <a:stretch>
            <a:fillRect/>
          </a:stretch>
        </p:blipFill>
        <p:spPr>
          <a:xfrm>
            <a:off x="733850" y="5819113"/>
            <a:ext cx="9719151" cy="490247"/>
          </a:xfrm>
          <a:prstGeom prst="rect">
            <a:avLst/>
          </a:prstGeom>
        </p:spPr>
      </p:pic>
    </p:spTree>
    <p:custDataLst>
      <p:tags r:id="rId1"/>
    </p:custDataLst>
    <p:extLst>
      <p:ext uri="{BB962C8B-B14F-4D97-AF65-F5344CB8AC3E}">
        <p14:creationId xmlns:p14="http://schemas.microsoft.com/office/powerpoint/2010/main" val="3827856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2618C-2A58-450D-BBAF-3B8131DA21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F2AAF6-82BF-4E7B-B0A2-C41893D4BA7F}"/>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B140ADC6-0783-4732-8C74-E1FBD9575386}"/>
              </a:ext>
            </a:extLst>
          </p:cNvPr>
          <p:cNvPicPr>
            <a:picLocks noChangeAspect="1"/>
          </p:cNvPicPr>
          <p:nvPr/>
        </p:nvPicPr>
        <p:blipFill>
          <a:blip r:embed="rId4"/>
          <a:stretch>
            <a:fillRect/>
          </a:stretch>
        </p:blipFill>
        <p:spPr>
          <a:xfrm>
            <a:off x="128231" y="122057"/>
            <a:ext cx="9659698" cy="2591162"/>
          </a:xfrm>
          <a:prstGeom prst="rect">
            <a:avLst/>
          </a:prstGeom>
        </p:spPr>
      </p:pic>
      <p:pic>
        <p:nvPicPr>
          <p:cNvPr id="5" name="Picture 4">
            <a:extLst>
              <a:ext uri="{FF2B5EF4-FFF2-40B4-BE49-F238E27FC236}">
                <a16:creationId xmlns:a16="http://schemas.microsoft.com/office/drawing/2014/main" id="{6AB73C08-9456-4828-8189-FF0DB2EAADB0}"/>
              </a:ext>
            </a:extLst>
          </p:cNvPr>
          <p:cNvPicPr>
            <a:picLocks noChangeAspect="1"/>
          </p:cNvPicPr>
          <p:nvPr/>
        </p:nvPicPr>
        <p:blipFill>
          <a:blip r:embed="rId5"/>
          <a:stretch>
            <a:fillRect/>
          </a:stretch>
        </p:blipFill>
        <p:spPr>
          <a:xfrm>
            <a:off x="128231" y="2713219"/>
            <a:ext cx="9782114" cy="3342141"/>
          </a:xfrm>
          <a:prstGeom prst="rect">
            <a:avLst/>
          </a:prstGeom>
        </p:spPr>
      </p:pic>
    </p:spTree>
    <p:custDataLst>
      <p:tags r:id="rId1"/>
    </p:custDataLst>
    <p:extLst>
      <p:ext uri="{BB962C8B-B14F-4D97-AF65-F5344CB8AC3E}">
        <p14:creationId xmlns:p14="http://schemas.microsoft.com/office/powerpoint/2010/main" val="3646827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D669B5E-180D-4779-BA5A-C60F582FF4EA}"/>
              </a:ext>
            </a:extLst>
          </p:cNvPr>
          <p:cNvPicPr>
            <a:picLocks noGrp="1" noChangeAspect="1"/>
          </p:cNvPicPr>
          <p:nvPr>
            <p:ph sz="quarter" idx="1"/>
          </p:nvPr>
        </p:nvPicPr>
        <p:blipFill>
          <a:blip r:embed="rId4"/>
          <a:stretch>
            <a:fillRect/>
          </a:stretch>
        </p:blipFill>
        <p:spPr>
          <a:xfrm>
            <a:off x="221172" y="191250"/>
            <a:ext cx="7276908" cy="3321592"/>
          </a:xfrm>
          <a:prstGeom prst="rect">
            <a:avLst/>
          </a:prstGeom>
        </p:spPr>
      </p:pic>
      <p:pic>
        <p:nvPicPr>
          <p:cNvPr id="5" name="Picture 4">
            <a:extLst>
              <a:ext uri="{FF2B5EF4-FFF2-40B4-BE49-F238E27FC236}">
                <a16:creationId xmlns:a16="http://schemas.microsoft.com/office/drawing/2014/main" id="{D8F00097-29AE-4660-9B4C-804B9188FB12}"/>
              </a:ext>
            </a:extLst>
          </p:cNvPr>
          <p:cNvPicPr>
            <a:picLocks noChangeAspect="1"/>
          </p:cNvPicPr>
          <p:nvPr/>
        </p:nvPicPr>
        <p:blipFill>
          <a:blip r:embed="rId5"/>
          <a:stretch>
            <a:fillRect/>
          </a:stretch>
        </p:blipFill>
        <p:spPr>
          <a:xfrm>
            <a:off x="337483" y="3633054"/>
            <a:ext cx="10444386" cy="1558705"/>
          </a:xfrm>
          <a:prstGeom prst="rect">
            <a:avLst/>
          </a:prstGeom>
        </p:spPr>
      </p:pic>
    </p:spTree>
    <p:custDataLst>
      <p:tags r:id="rId1"/>
    </p:custDataLst>
    <p:extLst>
      <p:ext uri="{BB962C8B-B14F-4D97-AF65-F5344CB8AC3E}">
        <p14:creationId xmlns:p14="http://schemas.microsoft.com/office/powerpoint/2010/main" val="538268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9B23-E2DF-4D2B-8C37-96688402304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5799AA6-2BDA-4ED9-BEEC-92A2E91A85C9}"/>
              </a:ext>
            </a:extLst>
          </p:cNvPr>
          <p:cNvPicPr>
            <a:picLocks noChangeAspect="1"/>
          </p:cNvPicPr>
          <p:nvPr/>
        </p:nvPicPr>
        <p:blipFill>
          <a:blip r:embed="rId4"/>
          <a:stretch>
            <a:fillRect/>
          </a:stretch>
        </p:blipFill>
        <p:spPr>
          <a:xfrm>
            <a:off x="298722" y="228152"/>
            <a:ext cx="10511518" cy="3452464"/>
          </a:xfrm>
          <a:prstGeom prst="rect">
            <a:avLst/>
          </a:prstGeom>
        </p:spPr>
      </p:pic>
      <p:pic>
        <p:nvPicPr>
          <p:cNvPr id="5" name="Picture 4">
            <a:extLst>
              <a:ext uri="{FF2B5EF4-FFF2-40B4-BE49-F238E27FC236}">
                <a16:creationId xmlns:a16="http://schemas.microsoft.com/office/drawing/2014/main" id="{EDC23BAB-BFDB-4036-8EFF-5CF69EE76B57}"/>
              </a:ext>
            </a:extLst>
          </p:cNvPr>
          <p:cNvPicPr>
            <a:picLocks noChangeAspect="1"/>
          </p:cNvPicPr>
          <p:nvPr/>
        </p:nvPicPr>
        <p:blipFill>
          <a:blip r:embed="rId5"/>
          <a:stretch>
            <a:fillRect/>
          </a:stretch>
        </p:blipFill>
        <p:spPr>
          <a:xfrm>
            <a:off x="190500" y="3930422"/>
            <a:ext cx="9451339" cy="2645186"/>
          </a:xfrm>
          <a:prstGeom prst="rect">
            <a:avLst/>
          </a:prstGeom>
        </p:spPr>
      </p:pic>
    </p:spTree>
    <p:custDataLst>
      <p:tags r:id="rId1"/>
    </p:custDataLst>
    <p:extLst>
      <p:ext uri="{BB962C8B-B14F-4D97-AF65-F5344CB8AC3E}">
        <p14:creationId xmlns:p14="http://schemas.microsoft.com/office/powerpoint/2010/main" val="63764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6BDBD-9B50-4D07-A069-C59334801BE6}"/>
              </a:ext>
            </a:extLst>
          </p:cNvPr>
          <p:cNvSpPr>
            <a:spLocks noGrp="1"/>
          </p:cNvSpPr>
          <p:nvPr>
            <p:ph type="title"/>
          </p:nvPr>
        </p:nvSpPr>
        <p:spPr>
          <a:xfrm>
            <a:off x="335280" y="71438"/>
            <a:ext cx="7467600" cy="527050"/>
          </a:xfrm>
        </p:spPr>
        <p:txBody>
          <a:bodyPr>
            <a:normAutofit fontScale="90000"/>
          </a:bodyPr>
          <a:lstStyle/>
          <a:p>
            <a:pPr>
              <a:defRPr/>
            </a:pPr>
            <a:r>
              <a:rPr lang="en-CA" dirty="0"/>
              <a:t>Chi Square test for Homogeneity:</a:t>
            </a:r>
          </a:p>
        </p:txBody>
      </p:sp>
      <p:sp>
        <p:nvSpPr>
          <p:cNvPr id="3" name="Content Placeholder 2">
            <a:extLst>
              <a:ext uri="{FF2B5EF4-FFF2-40B4-BE49-F238E27FC236}">
                <a16:creationId xmlns:a16="http://schemas.microsoft.com/office/drawing/2014/main" id="{279447BE-E2C8-447F-BA7C-450D409E90DD}"/>
              </a:ext>
            </a:extLst>
          </p:cNvPr>
          <p:cNvSpPr>
            <a:spLocks noGrp="1"/>
          </p:cNvSpPr>
          <p:nvPr>
            <p:ph sz="quarter" idx="1"/>
          </p:nvPr>
        </p:nvSpPr>
        <p:spPr>
          <a:xfrm>
            <a:off x="335280" y="655638"/>
            <a:ext cx="11511279" cy="3459162"/>
          </a:xfrm>
        </p:spPr>
        <p:txBody>
          <a:bodyPr/>
          <a:lstStyle/>
          <a:p>
            <a:r>
              <a:rPr lang="en-CA" altLang="en-US" sz="2100" dirty="0"/>
              <a:t>Determine if there is homogeneity in the distribution of a categorical variable for multiple populations</a:t>
            </a:r>
          </a:p>
          <a:p>
            <a:r>
              <a:rPr lang="en-CA" altLang="en-US" sz="2100" dirty="0"/>
              <a:t>Hypothesis: </a:t>
            </a:r>
          </a:p>
          <a:p>
            <a:pPr lvl="1"/>
            <a:r>
              <a:rPr lang="en-CA" altLang="en-US" dirty="0"/>
              <a:t>Ho: The proportion of the population that voted political party is the same amongst the province of BC, Alberta, and Ontario</a:t>
            </a:r>
          </a:p>
          <a:p>
            <a:pPr lvl="1"/>
            <a:r>
              <a:rPr lang="en-CA" altLang="en-US" dirty="0"/>
              <a:t>Ha: </a:t>
            </a:r>
            <a:r>
              <a:rPr lang="en-US" dirty="0"/>
              <a:t>There is a significant difference in the proportions of political party votes between BC, Alberta, and Ontario</a:t>
            </a:r>
          </a:p>
          <a:p>
            <a:r>
              <a:rPr lang="en-CA" altLang="en-US" dirty="0"/>
              <a:t>Conditions: Same as the test for Goodness of Fit</a:t>
            </a:r>
          </a:p>
          <a:p>
            <a:pPr lvl="1"/>
            <a:r>
              <a:rPr lang="en-CA" altLang="en-US" dirty="0"/>
              <a:t>SRS, All Expected Counts </a:t>
            </a:r>
            <a:r>
              <a:rPr lang="en-CA" altLang="en-US" u="sng" dirty="0"/>
              <a:t>&gt;</a:t>
            </a:r>
            <a:r>
              <a:rPr lang="en-CA" altLang="en-US" dirty="0"/>
              <a:t> 5,  Independence [the populations are independent], </a:t>
            </a:r>
          </a:p>
        </p:txBody>
      </p:sp>
      <p:graphicFrame>
        <p:nvGraphicFramePr>
          <p:cNvPr id="4" name="Object 3">
            <a:extLst>
              <a:ext uri="{FF2B5EF4-FFF2-40B4-BE49-F238E27FC236}">
                <a16:creationId xmlns:a16="http://schemas.microsoft.com/office/drawing/2014/main" id="{6075A08A-0E2F-4D2A-80F8-365F66A9C738}"/>
              </a:ext>
            </a:extLst>
          </p:cNvPr>
          <p:cNvGraphicFramePr>
            <a:graphicFrameLocks noChangeAspect="1"/>
          </p:cNvGraphicFramePr>
          <p:nvPr/>
        </p:nvGraphicFramePr>
        <p:xfrm>
          <a:off x="2501901" y="4114800"/>
          <a:ext cx="1755775" cy="768350"/>
        </p:xfrm>
        <a:graphic>
          <a:graphicData uri="http://schemas.openxmlformats.org/presentationml/2006/ole">
            <mc:AlternateContent xmlns:mc="http://schemas.openxmlformats.org/markup-compatibility/2006">
              <mc:Choice xmlns:v="urn:schemas-microsoft-com:vml" Requires="v">
                <p:oleObj name="Equation" r:id="rId4" imgW="1104900" imgH="482600" progId="Equation.DSMT4">
                  <p:embed/>
                </p:oleObj>
              </mc:Choice>
              <mc:Fallback>
                <p:oleObj name="Equation" r:id="rId4" imgW="1104900" imgH="482600" progId="Equation.DSMT4">
                  <p:embed/>
                  <p:pic>
                    <p:nvPicPr>
                      <p:cNvPr id="4" name="Object 3">
                        <a:extLst>
                          <a:ext uri="{FF2B5EF4-FFF2-40B4-BE49-F238E27FC236}">
                            <a16:creationId xmlns:a16="http://schemas.microsoft.com/office/drawing/2014/main" id="{6075A08A-0E2F-4D2A-80F8-365F66A9C7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1901" y="4114800"/>
                        <a:ext cx="17557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a:extLst>
              <a:ext uri="{FF2B5EF4-FFF2-40B4-BE49-F238E27FC236}">
                <a16:creationId xmlns:a16="http://schemas.microsoft.com/office/drawing/2014/main" id="{6F86FB52-B125-4022-874B-1AC6E2B4CB8A}"/>
              </a:ext>
            </a:extLst>
          </p:cNvPr>
          <p:cNvGraphicFramePr>
            <a:graphicFrameLocks noChangeAspect="1"/>
          </p:cNvGraphicFramePr>
          <p:nvPr/>
        </p:nvGraphicFramePr>
        <p:xfrm>
          <a:off x="4635500" y="4040189"/>
          <a:ext cx="3956050" cy="403225"/>
        </p:xfrm>
        <a:graphic>
          <a:graphicData uri="http://schemas.openxmlformats.org/presentationml/2006/ole">
            <mc:AlternateContent xmlns:mc="http://schemas.openxmlformats.org/markup-compatibility/2006">
              <mc:Choice xmlns:v="urn:schemas-microsoft-com:vml" Requires="v">
                <p:oleObj name="Equation" r:id="rId6" imgW="2489200" imgH="254000" progId="Equation.DSMT4">
                  <p:embed/>
                </p:oleObj>
              </mc:Choice>
              <mc:Fallback>
                <p:oleObj name="Equation" r:id="rId6" imgW="2489200" imgH="254000" progId="Equation.DSMT4">
                  <p:embed/>
                  <p:pic>
                    <p:nvPicPr>
                      <p:cNvPr id="5" name="Object 4">
                        <a:extLst>
                          <a:ext uri="{FF2B5EF4-FFF2-40B4-BE49-F238E27FC236}">
                            <a16:creationId xmlns:a16="http://schemas.microsoft.com/office/drawing/2014/main" id="{6F86FB52-B125-4022-874B-1AC6E2B4CB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5500" y="4040189"/>
                        <a:ext cx="39560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AB0D3C4F-FF14-4399-A643-A5A4E5686E8E}"/>
              </a:ext>
            </a:extLst>
          </p:cNvPr>
          <p:cNvSpPr txBox="1">
            <a:spLocks noChangeArrowheads="1"/>
          </p:cNvSpPr>
          <p:nvPr/>
        </p:nvSpPr>
        <p:spPr bwMode="auto">
          <a:xfrm>
            <a:off x="4541839" y="4359276"/>
            <a:ext cx="5407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The number of rows/columns refers to the matrix that you create for your chi-square test</a:t>
            </a:r>
          </a:p>
        </p:txBody>
      </p:sp>
      <p:graphicFrame>
        <p:nvGraphicFramePr>
          <p:cNvPr id="8" name="Object 7">
            <a:extLst>
              <a:ext uri="{FF2B5EF4-FFF2-40B4-BE49-F238E27FC236}">
                <a16:creationId xmlns:a16="http://schemas.microsoft.com/office/drawing/2014/main" id="{2F7C6E35-3F38-4E91-878D-5A12F59D1B9B}"/>
              </a:ext>
            </a:extLst>
          </p:cNvPr>
          <p:cNvGraphicFramePr>
            <a:graphicFrameLocks noChangeAspect="1"/>
          </p:cNvGraphicFramePr>
          <p:nvPr/>
        </p:nvGraphicFramePr>
        <p:xfrm>
          <a:off x="2549526" y="5092701"/>
          <a:ext cx="5611813" cy="625475"/>
        </p:xfrm>
        <a:graphic>
          <a:graphicData uri="http://schemas.openxmlformats.org/presentationml/2006/ole">
            <mc:AlternateContent xmlns:mc="http://schemas.openxmlformats.org/markup-compatibility/2006">
              <mc:Choice xmlns:v="urn:schemas-microsoft-com:vml" Requires="v">
                <p:oleObj name="Equation" r:id="rId8" imgW="3530600" imgH="393700" progId="Equation.DSMT4">
                  <p:embed/>
                </p:oleObj>
              </mc:Choice>
              <mc:Fallback>
                <p:oleObj name="Equation" r:id="rId8" imgW="3530600" imgH="393700" progId="Equation.DSMT4">
                  <p:embed/>
                  <p:pic>
                    <p:nvPicPr>
                      <p:cNvPr id="8" name="Object 7">
                        <a:extLst>
                          <a:ext uri="{FF2B5EF4-FFF2-40B4-BE49-F238E27FC236}">
                            <a16:creationId xmlns:a16="http://schemas.microsoft.com/office/drawing/2014/main" id="{2F7C6E35-3F38-4E91-878D-5A12F59D1B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9526" y="5092701"/>
                        <a:ext cx="561181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a:extLst>
              <a:ext uri="{FF2B5EF4-FFF2-40B4-BE49-F238E27FC236}">
                <a16:creationId xmlns:a16="http://schemas.microsoft.com/office/drawing/2014/main" id="{E49293B8-BCF3-4C98-927C-19F574FA1A09}"/>
              </a:ext>
            </a:extLst>
          </p:cNvPr>
          <p:cNvSpPr/>
          <p:nvPr/>
        </p:nvSpPr>
        <p:spPr>
          <a:xfrm>
            <a:off x="2501900" y="5092701"/>
            <a:ext cx="5659438" cy="646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Content Placeholder 2">
            <a:extLst>
              <a:ext uri="{FF2B5EF4-FFF2-40B4-BE49-F238E27FC236}">
                <a16:creationId xmlns:a16="http://schemas.microsoft.com/office/drawing/2014/main" id="{350F5F6B-1884-492C-81C9-73EE9BB3E890}"/>
              </a:ext>
            </a:extLst>
          </p:cNvPr>
          <p:cNvSpPr txBox="1">
            <a:spLocks/>
          </p:cNvSpPr>
          <p:nvPr/>
        </p:nvSpPr>
        <p:spPr bwMode="auto">
          <a:xfrm>
            <a:off x="335280" y="5783264"/>
            <a:ext cx="1098296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dirty="0"/>
              <a:t>Conclusion: If you do reject the Null Hypothesis, make sure to indicate which Observed value differed most from the Expected value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9B6E6-5425-4B42-B820-FFCB4D0D1A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8BCB39-24AC-4F54-B14C-6E6F70BF1ECF}"/>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4906DE25-8CE9-41EE-B3B1-74EE929D359D}"/>
              </a:ext>
            </a:extLst>
          </p:cNvPr>
          <p:cNvPicPr>
            <a:picLocks noChangeAspect="1"/>
          </p:cNvPicPr>
          <p:nvPr/>
        </p:nvPicPr>
        <p:blipFill>
          <a:blip r:embed="rId4"/>
          <a:stretch>
            <a:fillRect/>
          </a:stretch>
        </p:blipFill>
        <p:spPr>
          <a:xfrm>
            <a:off x="273026" y="73367"/>
            <a:ext cx="9714253" cy="4317446"/>
          </a:xfrm>
          <a:prstGeom prst="rect">
            <a:avLst/>
          </a:prstGeom>
        </p:spPr>
      </p:pic>
      <p:pic>
        <p:nvPicPr>
          <p:cNvPr id="6" name="Picture 5">
            <a:extLst>
              <a:ext uri="{FF2B5EF4-FFF2-40B4-BE49-F238E27FC236}">
                <a16:creationId xmlns:a16="http://schemas.microsoft.com/office/drawing/2014/main" id="{AF1730A9-1926-4236-A09B-B5EB8D53F79B}"/>
              </a:ext>
            </a:extLst>
          </p:cNvPr>
          <p:cNvPicPr>
            <a:picLocks noChangeAspect="1"/>
          </p:cNvPicPr>
          <p:nvPr/>
        </p:nvPicPr>
        <p:blipFill>
          <a:blip r:embed="rId5"/>
          <a:stretch>
            <a:fillRect/>
          </a:stretch>
        </p:blipFill>
        <p:spPr>
          <a:xfrm>
            <a:off x="609600" y="4390813"/>
            <a:ext cx="8764223" cy="1190791"/>
          </a:xfrm>
          <a:prstGeom prst="rect">
            <a:avLst/>
          </a:prstGeom>
        </p:spPr>
      </p:pic>
    </p:spTree>
    <p:custDataLst>
      <p:tags r:id="rId1"/>
    </p:custDataLst>
    <p:extLst>
      <p:ext uri="{BB962C8B-B14F-4D97-AF65-F5344CB8AC3E}">
        <p14:creationId xmlns:p14="http://schemas.microsoft.com/office/powerpoint/2010/main" val="3433930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CFE15A-81EA-4D1B-855E-648448CE4F39}"/>
              </a:ext>
            </a:extLst>
          </p:cNvPr>
          <p:cNvPicPr>
            <a:picLocks noChangeAspect="1"/>
          </p:cNvPicPr>
          <p:nvPr/>
        </p:nvPicPr>
        <p:blipFill>
          <a:blip r:embed="rId4"/>
          <a:stretch>
            <a:fillRect/>
          </a:stretch>
        </p:blipFill>
        <p:spPr>
          <a:xfrm>
            <a:off x="207346" y="116036"/>
            <a:ext cx="9884753" cy="2708444"/>
          </a:xfrm>
          <a:prstGeom prst="rect">
            <a:avLst/>
          </a:prstGeom>
        </p:spPr>
      </p:pic>
      <p:pic>
        <p:nvPicPr>
          <p:cNvPr id="6" name="Picture 5">
            <a:extLst>
              <a:ext uri="{FF2B5EF4-FFF2-40B4-BE49-F238E27FC236}">
                <a16:creationId xmlns:a16="http://schemas.microsoft.com/office/drawing/2014/main" id="{61058BC2-C727-408C-BD9B-17757DE4218A}"/>
              </a:ext>
            </a:extLst>
          </p:cNvPr>
          <p:cNvPicPr>
            <a:picLocks noChangeAspect="1"/>
          </p:cNvPicPr>
          <p:nvPr/>
        </p:nvPicPr>
        <p:blipFill>
          <a:blip r:embed="rId5"/>
          <a:stretch>
            <a:fillRect/>
          </a:stretch>
        </p:blipFill>
        <p:spPr>
          <a:xfrm>
            <a:off x="207346" y="2931844"/>
            <a:ext cx="9726382" cy="3839111"/>
          </a:xfrm>
          <a:prstGeom prst="rect">
            <a:avLst/>
          </a:prstGeom>
        </p:spPr>
      </p:pic>
    </p:spTree>
    <p:custDataLst>
      <p:tags r:id="rId1"/>
    </p:custDataLst>
    <p:extLst>
      <p:ext uri="{BB962C8B-B14F-4D97-AF65-F5344CB8AC3E}">
        <p14:creationId xmlns:p14="http://schemas.microsoft.com/office/powerpoint/2010/main" val="600712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2BDC6-43E0-4AA4-B5E4-574ECFDEFD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5F3F34B-3EE8-446A-A84D-08EAEBA6FE40}"/>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B3F69DFC-DB0E-4BC8-A0A2-5B86334EB9B8}"/>
              </a:ext>
            </a:extLst>
          </p:cNvPr>
          <p:cNvPicPr>
            <a:picLocks noChangeAspect="1"/>
          </p:cNvPicPr>
          <p:nvPr/>
        </p:nvPicPr>
        <p:blipFill>
          <a:blip r:embed="rId4"/>
          <a:stretch>
            <a:fillRect/>
          </a:stretch>
        </p:blipFill>
        <p:spPr>
          <a:xfrm>
            <a:off x="198717" y="90561"/>
            <a:ext cx="10194963" cy="3687112"/>
          </a:xfrm>
          <a:prstGeom prst="rect">
            <a:avLst/>
          </a:prstGeom>
        </p:spPr>
      </p:pic>
      <p:pic>
        <p:nvPicPr>
          <p:cNvPr id="5" name="Picture 4">
            <a:extLst>
              <a:ext uri="{FF2B5EF4-FFF2-40B4-BE49-F238E27FC236}">
                <a16:creationId xmlns:a16="http://schemas.microsoft.com/office/drawing/2014/main" id="{A2E0FF3E-5076-460B-A5E8-7C7EB4A45366}"/>
              </a:ext>
            </a:extLst>
          </p:cNvPr>
          <p:cNvPicPr>
            <a:picLocks noChangeAspect="1"/>
          </p:cNvPicPr>
          <p:nvPr/>
        </p:nvPicPr>
        <p:blipFill>
          <a:blip r:embed="rId5"/>
          <a:stretch>
            <a:fillRect/>
          </a:stretch>
        </p:blipFill>
        <p:spPr>
          <a:xfrm>
            <a:off x="321926" y="3777673"/>
            <a:ext cx="9373908" cy="2953162"/>
          </a:xfrm>
          <a:prstGeom prst="rect">
            <a:avLst/>
          </a:prstGeom>
        </p:spPr>
      </p:pic>
    </p:spTree>
    <p:custDataLst>
      <p:tags r:id="rId1"/>
    </p:custDataLst>
    <p:extLst>
      <p:ext uri="{BB962C8B-B14F-4D97-AF65-F5344CB8AC3E}">
        <p14:creationId xmlns:p14="http://schemas.microsoft.com/office/powerpoint/2010/main" val="3951470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0B41B-05F8-430A-B2D1-B3A1819791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2E4605-A660-4B0F-AD64-C29EAFDB78CD}"/>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4DA31450-5620-4758-A91E-2E10C33CB4E2}"/>
              </a:ext>
            </a:extLst>
          </p:cNvPr>
          <p:cNvPicPr>
            <a:picLocks noChangeAspect="1"/>
          </p:cNvPicPr>
          <p:nvPr/>
        </p:nvPicPr>
        <p:blipFill>
          <a:blip r:embed="rId4"/>
          <a:stretch>
            <a:fillRect/>
          </a:stretch>
        </p:blipFill>
        <p:spPr>
          <a:xfrm>
            <a:off x="297081" y="122900"/>
            <a:ext cx="9812119" cy="4153480"/>
          </a:xfrm>
          <a:prstGeom prst="rect">
            <a:avLst/>
          </a:prstGeom>
        </p:spPr>
      </p:pic>
    </p:spTree>
    <p:custDataLst>
      <p:tags r:id="rId1"/>
    </p:custDataLst>
    <p:extLst>
      <p:ext uri="{BB962C8B-B14F-4D97-AF65-F5344CB8AC3E}">
        <p14:creationId xmlns:p14="http://schemas.microsoft.com/office/powerpoint/2010/main" val="2027161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D99B-A5CA-4794-AAC0-D5C318ED20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930B9D-C033-440C-B89F-D824BC9816BB}"/>
              </a:ext>
            </a:extLst>
          </p:cNvPr>
          <p:cNvSpPr>
            <a:spLocks noGrp="1"/>
          </p:cNvSpPr>
          <p:nvPr>
            <p:ph sz="quarter" idx="1"/>
          </p:nvPr>
        </p:nvSpPr>
        <p:spPr/>
        <p:txBody>
          <a:bodyPr/>
          <a:lstStyle/>
          <a:p>
            <a:endParaRPr lang="en-US"/>
          </a:p>
        </p:txBody>
      </p:sp>
    </p:spTree>
    <p:custDataLst>
      <p:tags r:id="rId1"/>
    </p:custDataLst>
    <p:extLst>
      <p:ext uri="{BB962C8B-B14F-4D97-AF65-F5344CB8AC3E}">
        <p14:creationId xmlns:p14="http://schemas.microsoft.com/office/powerpoint/2010/main" val="2441298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4647A-952A-4790-ACA9-8BD40D4DCB58}"/>
              </a:ext>
            </a:extLst>
          </p:cNvPr>
          <p:cNvSpPr>
            <a:spLocks noGrp="1"/>
          </p:cNvSpPr>
          <p:nvPr>
            <p:ph type="title"/>
          </p:nvPr>
        </p:nvSpPr>
        <p:spPr>
          <a:xfrm>
            <a:off x="1738313" y="131763"/>
            <a:ext cx="8812212" cy="476250"/>
          </a:xfrm>
        </p:spPr>
        <p:txBody>
          <a:bodyPr>
            <a:normAutofit fontScale="90000"/>
          </a:bodyPr>
          <a:lstStyle/>
          <a:p>
            <a:pPr>
              <a:defRPr/>
            </a:pPr>
            <a:r>
              <a:rPr lang="en-CA" dirty="0"/>
              <a:t>General Procedure for calculating Chi Square:</a:t>
            </a:r>
          </a:p>
        </p:txBody>
      </p:sp>
      <p:sp>
        <p:nvSpPr>
          <p:cNvPr id="12291" name="Content Placeholder 2">
            <a:extLst>
              <a:ext uri="{FF2B5EF4-FFF2-40B4-BE49-F238E27FC236}">
                <a16:creationId xmlns:a16="http://schemas.microsoft.com/office/drawing/2014/main" id="{F1E3F593-6CDD-42BD-B63E-971BAA30395E}"/>
              </a:ext>
            </a:extLst>
          </p:cNvPr>
          <p:cNvSpPr>
            <a:spLocks noGrp="1"/>
          </p:cNvSpPr>
          <p:nvPr>
            <p:ph sz="quarter" idx="1"/>
          </p:nvPr>
        </p:nvSpPr>
        <p:spPr>
          <a:xfrm>
            <a:off x="243840" y="479426"/>
            <a:ext cx="11247120" cy="1095375"/>
          </a:xfrm>
        </p:spPr>
        <p:txBody>
          <a:bodyPr/>
          <a:lstStyle/>
          <a:p>
            <a:pPr marL="0" indent="0">
              <a:buNone/>
            </a:pPr>
            <a:r>
              <a:rPr lang="en-CA" altLang="en-US" sz="2200" dirty="0"/>
              <a:t>Suppose this is your chart with all the data and we want to perform a chi-square test to indicate a significant relationship between group number of colour:</a:t>
            </a:r>
          </a:p>
        </p:txBody>
      </p:sp>
      <p:graphicFrame>
        <p:nvGraphicFramePr>
          <p:cNvPr id="12292" name="Object 3">
            <a:extLst>
              <a:ext uri="{FF2B5EF4-FFF2-40B4-BE49-F238E27FC236}">
                <a16:creationId xmlns:a16="http://schemas.microsoft.com/office/drawing/2014/main" id="{74DF934C-1E36-4113-AB67-AD70CFD84F70}"/>
              </a:ext>
            </a:extLst>
          </p:cNvPr>
          <p:cNvGraphicFramePr>
            <a:graphicFrameLocks noChangeAspect="1"/>
          </p:cNvGraphicFramePr>
          <p:nvPr/>
        </p:nvGraphicFramePr>
        <p:xfrm>
          <a:off x="1716088" y="1574800"/>
          <a:ext cx="4754562" cy="1951038"/>
        </p:xfrm>
        <a:graphic>
          <a:graphicData uri="http://schemas.openxmlformats.org/presentationml/2006/ole">
            <mc:AlternateContent xmlns:mc="http://schemas.openxmlformats.org/markup-compatibility/2006">
              <mc:Choice xmlns:v="urn:schemas-microsoft-com:vml" Requires="v">
                <p:oleObj name="Equation" r:id="rId4" imgW="2895600" imgH="1193800" progId="Equation.DSMT4">
                  <p:embed/>
                </p:oleObj>
              </mc:Choice>
              <mc:Fallback>
                <p:oleObj name="Equation" r:id="rId4" imgW="2895600" imgH="1193800" progId="Equation.DSMT4">
                  <p:embed/>
                  <p:pic>
                    <p:nvPicPr>
                      <p:cNvPr id="12292" name="Object 3">
                        <a:extLst>
                          <a:ext uri="{FF2B5EF4-FFF2-40B4-BE49-F238E27FC236}">
                            <a16:creationId xmlns:a16="http://schemas.microsoft.com/office/drawing/2014/main" id="{74DF934C-1E36-4113-AB67-AD70CFD84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6088" y="1574800"/>
                        <a:ext cx="4754562"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a:extLst>
              <a:ext uri="{FF2B5EF4-FFF2-40B4-BE49-F238E27FC236}">
                <a16:creationId xmlns:a16="http://schemas.microsoft.com/office/drawing/2014/main" id="{4DA4263F-CBF8-4A51-9B81-8EF3EF2D259A}"/>
              </a:ext>
            </a:extLst>
          </p:cNvPr>
          <p:cNvSpPr txBox="1">
            <a:spLocks noChangeArrowheads="1"/>
          </p:cNvSpPr>
          <p:nvPr/>
        </p:nvSpPr>
        <p:spPr bwMode="auto">
          <a:xfrm>
            <a:off x="6470651" y="1574801"/>
            <a:ext cx="3857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The letters in these boxes are the observed values. O</a:t>
            </a:r>
            <a:r>
              <a:rPr lang="en-CA" altLang="en-US" baseline="-25000">
                <a:solidFill>
                  <a:srgbClr val="FF0000"/>
                </a:solidFill>
              </a:rPr>
              <a:t>1</a:t>
            </a:r>
            <a:r>
              <a:rPr lang="en-CA" altLang="en-US">
                <a:solidFill>
                  <a:srgbClr val="FF0000"/>
                </a:solidFill>
              </a:rPr>
              <a:t>, O</a:t>
            </a:r>
            <a:r>
              <a:rPr lang="en-CA" altLang="en-US" baseline="-25000">
                <a:solidFill>
                  <a:srgbClr val="FF0000"/>
                </a:solidFill>
              </a:rPr>
              <a:t>2</a:t>
            </a:r>
            <a:r>
              <a:rPr lang="en-CA" altLang="en-US">
                <a:solidFill>
                  <a:srgbClr val="FF0000"/>
                </a:solidFill>
              </a:rPr>
              <a:t>,…..O</a:t>
            </a:r>
            <a:r>
              <a:rPr lang="en-CA" altLang="en-US" baseline="-25000">
                <a:solidFill>
                  <a:srgbClr val="FF0000"/>
                </a:solidFill>
              </a:rPr>
              <a:t>n</a:t>
            </a:r>
          </a:p>
        </p:txBody>
      </p:sp>
      <p:sp>
        <p:nvSpPr>
          <p:cNvPr id="6" name="TextBox 5">
            <a:extLst>
              <a:ext uri="{FF2B5EF4-FFF2-40B4-BE49-F238E27FC236}">
                <a16:creationId xmlns:a16="http://schemas.microsoft.com/office/drawing/2014/main" id="{DDCE932A-F2FC-48DF-BBA0-90F906234A79}"/>
              </a:ext>
            </a:extLst>
          </p:cNvPr>
          <p:cNvSpPr txBox="1">
            <a:spLocks noChangeArrowheads="1"/>
          </p:cNvSpPr>
          <p:nvPr/>
        </p:nvSpPr>
        <p:spPr bwMode="auto">
          <a:xfrm>
            <a:off x="6470651" y="2230438"/>
            <a:ext cx="3857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Your next objective is to find all the expected values</a:t>
            </a:r>
            <a:endParaRPr lang="en-CA" altLang="en-US" baseline="-25000">
              <a:solidFill>
                <a:srgbClr val="FF0000"/>
              </a:solidFill>
            </a:endParaRPr>
          </a:p>
        </p:txBody>
      </p:sp>
      <p:sp>
        <p:nvSpPr>
          <p:cNvPr id="7" name="TextBox 6">
            <a:extLst>
              <a:ext uri="{FF2B5EF4-FFF2-40B4-BE49-F238E27FC236}">
                <a16:creationId xmlns:a16="http://schemas.microsoft.com/office/drawing/2014/main" id="{874D7DDF-3326-43BA-827F-9A8CC7DA43F9}"/>
              </a:ext>
            </a:extLst>
          </p:cNvPr>
          <p:cNvSpPr txBox="1">
            <a:spLocks noChangeArrowheads="1"/>
          </p:cNvSpPr>
          <p:nvPr/>
        </p:nvSpPr>
        <p:spPr bwMode="auto">
          <a:xfrm>
            <a:off x="6470651" y="2887663"/>
            <a:ext cx="4189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Get the total of each row &amp; column</a:t>
            </a:r>
            <a:endParaRPr lang="en-CA" altLang="en-US" baseline="-25000">
              <a:solidFill>
                <a:srgbClr val="FF0000"/>
              </a:solidFill>
            </a:endParaRPr>
          </a:p>
        </p:txBody>
      </p:sp>
      <p:sp>
        <p:nvSpPr>
          <p:cNvPr id="8" name="Arrow: Down 7">
            <a:extLst>
              <a:ext uri="{FF2B5EF4-FFF2-40B4-BE49-F238E27FC236}">
                <a16:creationId xmlns:a16="http://schemas.microsoft.com/office/drawing/2014/main" id="{4FF373C4-7783-4DD8-90A3-A21C59BD0A6F}"/>
              </a:ext>
            </a:extLst>
          </p:cNvPr>
          <p:cNvSpPr/>
          <p:nvPr/>
        </p:nvSpPr>
        <p:spPr>
          <a:xfrm>
            <a:off x="2625725" y="2149475"/>
            <a:ext cx="319088" cy="871538"/>
          </a:xfrm>
          <a:prstGeom prst="downArrow">
            <a:avLst/>
          </a:prstGeom>
          <a:solidFill>
            <a:srgbClr val="00B0F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9" name="Object 8">
            <a:extLst>
              <a:ext uri="{FF2B5EF4-FFF2-40B4-BE49-F238E27FC236}">
                <a16:creationId xmlns:a16="http://schemas.microsoft.com/office/drawing/2014/main" id="{F46B8461-7AEE-4991-BFEC-748700CFF55D}"/>
              </a:ext>
            </a:extLst>
          </p:cNvPr>
          <p:cNvGraphicFramePr>
            <a:graphicFrameLocks noChangeAspect="1"/>
          </p:cNvGraphicFramePr>
          <p:nvPr/>
        </p:nvGraphicFramePr>
        <p:xfrm>
          <a:off x="2551114" y="3205164"/>
          <a:ext cx="758825" cy="204787"/>
        </p:xfrm>
        <a:graphic>
          <a:graphicData uri="http://schemas.openxmlformats.org/presentationml/2006/ole">
            <mc:AlternateContent xmlns:mc="http://schemas.openxmlformats.org/markup-compatibility/2006">
              <mc:Choice xmlns:v="urn:schemas-microsoft-com:vml" Requires="v">
                <p:oleObj name="Equation" r:id="rId6" imgW="545626" imgH="177646" progId="Equation.DSMT4">
                  <p:embed/>
                </p:oleObj>
              </mc:Choice>
              <mc:Fallback>
                <p:oleObj name="Equation" r:id="rId6" imgW="545626" imgH="177646" progId="Equation.DSMT4">
                  <p:embed/>
                  <p:pic>
                    <p:nvPicPr>
                      <p:cNvPr id="9" name="Object 8">
                        <a:extLst>
                          <a:ext uri="{FF2B5EF4-FFF2-40B4-BE49-F238E27FC236}">
                            <a16:creationId xmlns:a16="http://schemas.microsoft.com/office/drawing/2014/main" id="{F46B8461-7AEE-4991-BFEC-748700CFF5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1114" y="3205164"/>
                        <a:ext cx="758825"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a:extLst>
              <a:ext uri="{FF2B5EF4-FFF2-40B4-BE49-F238E27FC236}">
                <a16:creationId xmlns:a16="http://schemas.microsoft.com/office/drawing/2014/main" id="{CF99A01A-D662-4D74-99BD-3FB04A97115C}"/>
              </a:ext>
            </a:extLst>
          </p:cNvPr>
          <p:cNvGraphicFramePr>
            <a:graphicFrameLocks noChangeAspect="1"/>
          </p:cNvGraphicFramePr>
          <p:nvPr/>
        </p:nvGraphicFramePr>
        <p:xfrm>
          <a:off x="2660651" y="3152775"/>
          <a:ext cx="460375" cy="292100"/>
        </p:xfrm>
        <a:graphic>
          <a:graphicData uri="http://schemas.openxmlformats.org/presentationml/2006/ole">
            <mc:AlternateContent xmlns:mc="http://schemas.openxmlformats.org/markup-compatibility/2006">
              <mc:Choice xmlns:v="urn:schemas-microsoft-com:vml" Requires="v">
                <p:oleObj name="Equation" r:id="rId8" imgW="177492" imgH="164814" progId="Equation.DSMT4">
                  <p:embed/>
                </p:oleObj>
              </mc:Choice>
              <mc:Fallback>
                <p:oleObj name="Equation" r:id="rId8" imgW="177492" imgH="164814" progId="Equation.DSMT4">
                  <p:embed/>
                  <p:pic>
                    <p:nvPicPr>
                      <p:cNvPr id="10" name="Object 9">
                        <a:extLst>
                          <a:ext uri="{FF2B5EF4-FFF2-40B4-BE49-F238E27FC236}">
                            <a16:creationId xmlns:a16="http://schemas.microsoft.com/office/drawing/2014/main" id="{CF99A01A-D662-4D74-99BD-3FB04A9711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0651" y="3152775"/>
                        <a:ext cx="4603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Arrow: Down 10">
            <a:extLst>
              <a:ext uri="{FF2B5EF4-FFF2-40B4-BE49-F238E27FC236}">
                <a16:creationId xmlns:a16="http://schemas.microsoft.com/office/drawing/2014/main" id="{F1E4865D-ED57-4798-813F-DE837F1915AE}"/>
              </a:ext>
            </a:extLst>
          </p:cNvPr>
          <p:cNvSpPr/>
          <p:nvPr/>
        </p:nvSpPr>
        <p:spPr>
          <a:xfrm>
            <a:off x="3554413" y="2149475"/>
            <a:ext cx="317500" cy="871538"/>
          </a:xfrm>
          <a:prstGeom prst="downArrow">
            <a:avLst/>
          </a:prstGeom>
          <a:solidFill>
            <a:srgbClr val="00B0F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12" name="Object 11">
            <a:extLst>
              <a:ext uri="{FF2B5EF4-FFF2-40B4-BE49-F238E27FC236}">
                <a16:creationId xmlns:a16="http://schemas.microsoft.com/office/drawing/2014/main" id="{170C7FAA-2CC5-41C0-8163-1F5CA79E6F73}"/>
              </a:ext>
            </a:extLst>
          </p:cNvPr>
          <p:cNvGraphicFramePr>
            <a:graphicFrameLocks noChangeAspect="1"/>
          </p:cNvGraphicFramePr>
          <p:nvPr/>
        </p:nvGraphicFramePr>
        <p:xfrm>
          <a:off x="3451225" y="3190876"/>
          <a:ext cx="814388" cy="233363"/>
        </p:xfrm>
        <a:graphic>
          <a:graphicData uri="http://schemas.openxmlformats.org/presentationml/2006/ole">
            <mc:AlternateContent xmlns:mc="http://schemas.openxmlformats.org/markup-compatibility/2006">
              <mc:Choice xmlns:v="urn:schemas-microsoft-com:vml" Requires="v">
                <p:oleObj name="Equation" r:id="rId10" imgW="583947" imgH="203112" progId="Equation.DSMT4">
                  <p:embed/>
                </p:oleObj>
              </mc:Choice>
              <mc:Fallback>
                <p:oleObj name="Equation" r:id="rId10" imgW="583947" imgH="203112" progId="Equation.DSMT4">
                  <p:embed/>
                  <p:pic>
                    <p:nvPicPr>
                      <p:cNvPr id="12" name="Object 11">
                        <a:extLst>
                          <a:ext uri="{FF2B5EF4-FFF2-40B4-BE49-F238E27FC236}">
                            <a16:creationId xmlns:a16="http://schemas.microsoft.com/office/drawing/2014/main" id="{170C7FAA-2CC5-41C0-8163-1F5CA79E6F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51225" y="3190876"/>
                        <a:ext cx="8143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a:extLst>
              <a:ext uri="{FF2B5EF4-FFF2-40B4-BE49-F238E27FC236}">
                <a16:creationId xmlns:a16="http://schemas.microsoft.com/office/drawing/2014/main" id="{114B7D2C-5678-4C65-AD4A-7D6B8A64BAE2}"/>
              </a:ext>
            </a:extLst>
          </p:cNvPr>
          <p:cNvGraphicFramePr>
            <a:graphicFrameLocks noChangeAspect="1"/>
          </p:cNvGraphicFramePr>
          <p:nvPr/>
        </p:nvGraphicFramePr>
        <p:xfrm>
          <a:off x="3636964" y="3152775"/>
          <a:ext cx="363537" cy="292100"/>
        </p:xfrm>
        <a:graphic>
          <a:graphicData uri="http://schemas.openxmlformats.org/presentationml/2006/ole">
            <mc:AlternateContent xmlns:mc="http://schemas.openxmlformats.org/markup-compatibility/2006">
              <mc:Choice xmlns:v="urn:schemas-microsoft-com:vml" Requires="v">
                <p:oleObj name="Equation" r:id="rId12" imgW="139579" imgH="164957" progId="Equation.DSMT4">
                  <p:embed/>
                </p:oleObj>
              </mc:Choice>
              <mc:Fallback>
                <p:oleObj name="Equation" r:id="rId12" imgW="139579" imgH="164957" progId="Equation.DSMT4">
                  <p:embed/>
                  <p:pic>
                    <p:nvPicPr>
                      <p:cNvPr id="13" name="Object 12">
                        <a:extLst>
                          <a:ext uri="{FF2B5EF4-FFF2-40B4-BE49-F238E27FC236}">
                            <a16:creationId xmlns:a16="http://schemas.microsoft.com/office/drawing/2014/main" id="{114B7D2C-5678-4C65-AD4A-7D6B8A64BAE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6964" y="3152775"/>
                        <a:ext cx="3635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Arrow: Down 13">
            <a:extLst>
              <a:ext uri="{FF2B5EF4-FFF2-40B4-BE49-F238E27FC236}">
                <a16:creationId xmlns:a16="http://schemas.microsoft.com/office/drawing/2014/main" id="{821F83B6-8D2A-4CB6-B204-A315A43648B4}"/>
              </a:ext>
            </a:extLst>
          </p:cNvPr>
          <p:cNvSpPr/>
          <p:nvPr/>
        </p:nvSpPr>
        <p:spPr>
          <a:xfrm>
            <a:off x="4352925" y="2163763"/>
            <a:ext cx="317500" cy="869950"/>
          </a:xfrm>
          <a:prstGeom prst="downArrow">
            <a:avLst/>
          </a:prstGeom>
          <a:solidFill>
            <a:srgbClr val="00B0F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15" name="Object 14">
            <a:extLst>
              <a:ext uri="{FF2B5EF4-FFF2-40B4-BE49-F238E27FC236}">
                <a16:creationId xmlns:a16="http://schemas.microsoft.com/office/drawing/2014/main" id="{4A8ABDC2-A8A2-4FDA-9420-34A5E8764FD8}"/>
              </a:ext>
            </a:extLst>
          </p:cNvPr>
          <p:cNvGraphicFramePr>
            <a:graphicFrameLocks noChangeAspect="1"/>
          </p:cNvGraphicFramePr>
          <p:nvPr/>
        </p:nvGraphicFramePr>
        <p:xfrm>
          <a:off x="4211638" y="3190876"/>
          <a:ext cx="741362" cy="231775"/>
        </p:xfrm>
        <a:graphic>
          <a:graphicData uri="http://schemas.openxmlformats.org/presentationml/2006/ole">
            <mc:AlternateContent xmlns:mc="http://schemas.openxmlformats.org/markup-compatibility/2006">
              <mc:Choice xmlns:v="urn:schemas-microsoft-com:vml" Requires="v">
                <p:oleObj name="Equation" r:id="rId14" imgW="533169" imgH="203112" progId="Equation.DSMT4">
                  <p:embed/>
                </p:oleObj>
              </mc:Choice>
              <mc:Fallback>
                <p:oleObj name="Equation" r:id="rId14" imgW="533169" imgH="203112" progId="Equation.DSMT4">
                  <p:embed/>
                  <p:pic>
                    <p:nvPicPr>
                      <p:cNvPr id="15" name="Object 14">
                        <a:extLst>
                          <a:ext uri="{FF2B5EF4-FFF2-40B4-BE49-F238E27FC236}">
                            <a16:creationId xmlns:a16="http://schemas.microsoft.com/office/drawing/2014/main" id="{4A8ABDC2-A8A2-4FDA-9420-34A5E8764F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11638" y="3190876"/>
                        <a:ext cx="7413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a:extLst>
              <a:ext uri="{FF2B5EF4-FFF2-40B4-BE49-F238E27FC236}">
                <a16:creationId xmlns:a16="http://schemas.microsoft.com/office/drawing/2014/main" id="{FAB87C1F-FA9C-45AB-AD3F-492FB8A64F26}"/>
              </a:ext>
            </a:extLst>
          </p:cNvPr>
          <p:cNvGraphicFramePr>
            <a:graphicFrameLocks noChangeAspect="1"/>
          </p:cNvGraphicFramePr>
          <p:nvPr/>
        </p:nvGraphicFramePr>
        <p:xfrm>
          <a:off x="4419600" y="3167063"/>
          <a:ext cx="395288" cy="290512"/>
        </p:xfrm>
        <a:graphic>
          <a:graphicData uri="http://schemas.openxmlformats.org/presentationml/2006/ole">
            <mc:AlternateContent xmlns:mc="http://schemas.openxmlformats.org/markup-compatibility/2006">
              <mc:Choice xmlns:v="urn:schemas-microsoft-com:vml" Requires="v">
                <p:oleObj name="Equation" r:id="rId16" imgW="152268" imgH="164957" progId="Equation.DSMT4">
                  <p:embed/>
                </p:oleObj>
              </mc:Choice>
              <mc:Fallback>
                <p:oleObj name="Equation" r:id="rId16" imgW="152268" imgH="164957" progId="Equation.DSMT4">
                  <p:embed/>
                  <p:pic>
                    <p:nvPicPr>
                      <p:cNvPr id="16" name="Object 15">
                        <a:extLst>
                          <a:ext uri="{FF2B5EF4-FFF2-40B4-BE49-F238E27FC236}">
                            <a16:creationId xmlns:a16="http://schemas.microsoft.com/office/drawing/2014/main" id="{FAB87C1F-FA9C-45AB-AD3F-492FB8A64F2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19600" y="3167063"/>
                        <a:ext cx="39528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Arrow: Down 16">
            <a:extLst>
              <a:ext uri="{FF2B5EF4-FFF2-40B4-BE49-F238E27FC236}">
                <a16:creationId xmlns:a16="http://schemas.microsoft.com/office/drawing/2014/main" id="{F3C2E2BE-AAE6-4779-835B-3E7D4120D9D2}"/>
              </a:ext>
            </a:extLst>
          </p:cNvPr>
          <p:cNvSpPr/>
          <p:nvPr/>
        </p:nvSpPr>
        <p:spPr>
          <a:xfrm rot="16200000">
            <a:off x="4028283" y="943770"/>
            <a:ext cx="319087" cy="2486025"/>
          </a:xfrm>
          <a:prstGeom prst="downArrow">
            <a:avLst/>
          </a:prstGeom>
          <a:solidFill>
            <a:srgbClr val="00B0F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graphicFrame>
        <p:nvGraphicFramePr>
          <p:cNvPr id="18" name="Object 17">
            <a:extLst>
              <a:ext uri="{FF2B5EF4-FFF2-40B4-BE49-F238E27FC236}">
                <a16:creationId xmlns:a16="http://schemas.microsoft.com/office/drawing/2014/main" id="{DF85B85F-CECD-4BAF-9564-1E17B40B7422}"/>
              </a:ext>
            </a:extLst>
          </p:cNvPr>
          <p:cNvGraphicFramePr>
            <a:graphicFrameLocks noChangeAspect="1"/>
          </p:cNvGraphicFramePr>
          <p:nvPr/>
        </p:nvGraphicFramePr>
        <p:xfrm>
          <a:off x="5686426" y="2136776"/>
          <a:ext cx="690563" cy="144463"/>
        </p:xfrm>
        <a:graphic>
          <a:graphicData uri="http://schemas.openxmlformats.org/presentationml/2006/ole">
            <mc:AlternateContent xmlns:mc="http://schemas.openxmlformats.org/markup-compatibility/2006">
              <mc:Choice xmlns:v="urn:schemas-microsoft-com:vml" Requires="v">
                <p:oleObj name="Equation" r:id="rId18" imgW="799753" imgH="203112" progId="Equation.DSMT4">
                  <p:embed/>
                </p:oleObj>
              </mc:Choice>
              <mc:Fallback>
                <p:oleObj name="Equation" r:id="rId18" imgW="799753" imgH="203112" progId="Equation.DSMT4">
                  <p:embed/>
                  <p:pic>
                    <p:nvPicPr>
                      <p:cNvPr id="18" name="Object 17">
                        <a:extLst>
                          <a:ext uri="{FF2B5EF4-FFF2-40B4-BE49-F238E27FC236}">
                            <a16:creationId xmlns:a16="http://schemas.microsoft.com/office/drawing/2014/main" id="{DF85B85F-CECD-4BAF-9564-1E17B40B742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86426" y="2136776"/>
                        <a:ext cx="69056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a:extLst>
              <a:ext uri="{FF2B5EF4-FFF2-40B4-BE49-F238E27FC236}">
                <a16:creationId xmlns:a16="http://schemas.microsoft.com/office/drawing/2014/main" id="{B6178AAB-3BD4-4740-884D-B3272077746E}"/>
              </a:ext>
            </a:extLst>
          </p:cNvPr>
          <p:cNvGraphicFramePr>
            <a:graphicFrameLocks noChangeAspect="1"/>
          </p:cNvGraphicFramePr>
          <p:nvPr/>
        </p:nvGraphicFramePr>
        <p:xfrm>
          <a:off x="5926138" y="2044701"/>
          <a:ext cx="461962" cy="314325"/>
        </p:xfrm>
        <a:graphic>
          <a:graphicData uri="http://schemas.openxmlformats.org/presentationml/2006/ole">
            <mc:AlternateContent xmlns:mc="http://schemas.openxmlformats.org/markup-compatibility/2006">
              <mc:Choice xmlns:v="urn:schemas-microsoft-com:vml" Requires="v">
                <p:oleObj name="Equation" r:id="rId20" imgW="177492" imgH="177492" progId="Equation.DSMT4">
                  <p:embed/>
                </p:oleObj>
              </mc:Choice>
              <mc:Fallback>
                <p:oleObj name="Equation" r:id="rId20" imgW="177492" imgH="177492" progId="Equation.DSMT4">
                  <p:embed/>
                  <p:pic>
                    <p:nvPicPr>
                      <p:cNvPr id="19" name="Object 18">
                        <a:extLst>
                          <a:ext uri="{FF2B5EF4-FFF2-40B4-BE49-F238E27FC236}">
                            <a16:creationId xmlns:a16="http://schemas.microsoft.com/office/drawing/2014/main" id="{B6178AAB-3BD4-4740-884D-B3272077746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26138" y="2044701"/>
                        <a:ext cx="4619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Arrow: Down 19">
            <a:extLst>
              <a:ext uri="{FF2B5EF4-FFF2-40B4-BE49-F238E27FC236}">
                <a16:creationId xmlns:a16="http://schemas.microsoft.com/office/drawing/2014/main" id="{B6ECC212-7922-45AB-BD27-4EE1EC8627A0}"/>
              </a:ext>
            </a:extLst>
          </p:cNvPr>
          <p:cNvSpPr/>
          <p:nvPr/>
        </p:nvSpPr>
        <p:spPr>
          <a:xfrm rot="16200000">
            <a:off x="4028283" y="1327945"/>
            <a:ext cx="319087" cy="2486025"/>
          </a:xfrm>
          <a:prstGeom prst="downArrow">
            <a:avLst/>
          </a:prstGeom>
          <a:solidFill>
            <a:srgbClr val="00B0F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graphicFrame>
        <p:nvGraphicFramePr>
          <p:cNvPr id="21" name="Object 20">
            <a:extLst>
              <a:ext uri="{FF2B5EF4-FFF2-40B4-BE49-F238E27FC236}">
                <a16:creationId xmlns:a16="http://schemas.microsoft.com/office/drawing/2014/main" id="{DE35FA3F-0224-45C6-86CA-3A2B7521715B}"/>
              </a:ext>
            </a:extLst>
          </p:cNvPr>
          <p:cNvGraphicFramePr>
            <a:graphicFrameLocks noChangeAspect="1"/>
          </p:cNvGraphicFramePr>
          <p:nvPr/>
        </p:nvGraphicFramePr>
        <p:xfrm>
          <a:off x="5684838" y="2517775"/>
          <a:ext cx="690562" cy="134938"/>
        </p:xfrm>
        <a:graphic>
          <a:graphicData uri="http://schemas.openxmlformats.org/presentationml/2006/ole">
            <mc:AlternateContent xmlns:mc="http://schemas.openxmlformats.org/markup-compatibility/2006">
              <mc:Choice xmlns:v="urn:schemas-microsoft-com:vml" Requires="v">
                <p:oleObj name="Equation" r:id="rId22" imgW="748975" imgH="177723" progId="Equation.DSMT4">
                  <p:embed/>
                </p:oleObj>
              </mc:Choice>
              <mc:Fallback>
                <p:oleObj name="Equation" r:id="rId22" imgW="748975" imgH="177723" progId="Equation.DSMT4">
                  <p:embed/>
                  <p:pic>
                    <p:nvPicPr>
                      <p:cNvPr id="21" name="Object 20">
                        <a:extLst>
                          <a:ext uri="{FF2B5EF4-FFF2-40B4-BE49-F238E27FC236}">
                            <a16:creationId xmlns:a16="http://schemas.microsoft.com/office/drawing/2014/main" id="{DE35FA3F-0224-45C6-86CA-3A2B7521715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84838" y="2517775"/>
                        <a:ext cx="690562"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a:extLst>
              <a:ext uri="{FF2B5EF4-FFF2-40B4-BE49-F238E27FC236}">
                <a16:creationId xmlns:a16="http://schemas.microsoft.com/office/drawing/2014/main" id="{540F4D2E-4231-4F4A-B00E-FE907E4CAB11}"/>
              </a:ext>
            </a:extLst>
          </p:cNvPr>
          <p:cNvGraphicFramePr>
            <a:graphicFrameLocks noChangeAspect="1"/>
          </p:cNvGraphicFramePr>
          <p:nvPr/>
        </p:nvGraphicFramePr>
        <p:xfrm>
          <a:off x="5934076" y="2411414"/>
          <a:ext cx="396875" cy="314325"/>
        </p:xfrm>
        <a:graphic>
          <a:graphicData uri="http://schemas.openxmlformats.org/presentationml/2006/ole">
            <mc:AlternateContent xmlns:mc="http://schemas.openxmlformats.org/markup-compatibility/2006">
              <mc:Choice xmlns:v="urn:schemas-microsoft-com:vml" Requires="v">
                <p:oleObj name="Equation" r:id="rId24" imgW="152202" imgH="177569" progId="Equation.DSMT4">
                  <p:embed/>
                </p:oleObj>
              </mc:Choice>
              <mc:Fallback>
                <p:oleObj name="Equation" r:id="rId24" imgW="152202" imgH="177569" progId="Equation.DSMT4">
                  <p:embed/>
                  <p:pic>
                    <p:nvPicPr>
                      <p:cNvPr id="22" name="Object 21">
                        <a:extLst>
                          <a:ext uri="{FF2B5EF4-FFF2-40B4-BE49-F238E27FC236}">
                            <a16:creationId xmlns:a16="http://schemas.microsoft.com/office/drawing/2014/main" id="{540F4D2E-4231-4F4A-B00E-FE907E4CAB1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34076" y="2411414"/>
                        <a:ext cx="3968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Arrow: Down 22">
            <a:extLst>
              <a:ext uri="{FF2B5EF4-FFF2-40B4-BE49-F238E27FC236}">
                <a16:creationId xmlns:a16="http://schemas.microsoft.com/office/drawing/2014/main" id="{0167D10B-169F-40AE-A982-5B37BD986828}"/>
              </a:ext>
            </a:extLst>
          </p:cNvPr>
          <p:cNvSpPr/>
          <p:nvPr/>
        </p:nvSpPr>
        <p:spPr>
          <a:xfrm rot="16200000">
            <a:off x="4022726" y="1704976"/>
            <a:ext cx="317500" cy="2486025"/>
          </a:xfrm>
          <a:prstGeom prst="downArrow">
            <a:avLst/>
          </a:prstGeom>
          <a:solidFill>
            <a:srgbClr val="00B0F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graphicFrame>
        <p:nvGraphicFramePr>
          <p:cNvPr id="24" name="Object 23">
            <a:extLst>
              <a:ext uri="{FF2B5EF4-FFF2-40B4-BE49-F238E27FC236}">
                <a16:creationId xmlns:a16="http://schemas.microsoft.com/office/drawing/2014/main" id="{994DF1B5-A2E8-40DB-914C-E541204D5F82}"/>
              </a:ext>
            </a:extLst>
          </p:cNvPr>
          <p:cNvGraphicFramePr>
            <a:graphicFrameLocks noChangeAspect="1"/>
          </p:cNvGraphicFramePr>
          <p:nvPr/>
        </p:nvGraphicFramePr>
        <p:xfrm>
          <a:off x="5715000" y="2908300"/>
          <a:ext cx="660400" cy="146050"/>
        </p:xfrm>
        <a:graphic>
          <a:graphicData uri="http://schemas.openxmlformats.org/presentationml/2006/ole">
            <mc:AlternateContent xmlns:mc="http://schemas.openxmlformats.org/markup-compatibility/2006">
              <mc:Choice xmlns:v="urn:schemas-microsoft-com:vml" Requires="v">
                <p:oleObj name="Equation" r:id="rId26" imgW="761669" imgH="203112" progId="Equation.DSMT4">
                  <p:embed/>
                </p:oleObj>
              </mc:Choice>
              <mc:Fallback>
                <p:oleObj name="Equation" r:id="rId26" imgW="761669" imgH="203112" progId="Equation.DSMT4">
                  <p:embed/>
                  <p:pic>
                    <p:nvPicPr>
                      <p:cNvPr id="24" name="Object 23">
                        <a:extLst>
                          <a:ext uri="{FF2B5EF4-FFF2-40B4-BE49-F238E27FC236}">
                            <a16:creationId xmlns:a16="http://schemas.microsoft.com/office/drawing/2014/main" id="{994DF1B5-A2E8-40DB-914C-E541204D5F8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15000" y="2908300"/>
                        <a:ext cx="6604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a:extLst>
              <a:ext uri="{FF2B5EF4-FFF2-40B4-BE49-F238E27FC236}">
                <a16:creationId xmlns:a16="http://schemas.microsoft.com/office/drawing/2014/main" id="{0B18E15B-1E44-4DA3-BBC8-626A3EA978AA}"/>
              </a:ext>
            </a:extLst>
          </p:cNvPr>
          <p:cNvGraphicFramePr>
            <a:graphicFrameLocks noChangeAspect="1"/>
          </p:cNvGraphicFramePr>
          <p:nvPr/>
        </p:nvGraphicFramePr>
        <p:xfrm>
          <a:off x="5916613" y="2797176"/>
          <a:ext cx="361950" cy="290513"/>
        </p:xfrm>
        <a:graphic>
          <a:graphicData uri="http://schemas.openxmlformats.org/presentationml/2006/ole">
            <mc:AlternateContent xmlns:mc="http://schemas.openxmlformats.org/markup-compatibility/2006">
              <mc:Choice xmlns:v="urn:schemas-microsoft-com:vml" Requires="v">
                <p:oleObj name="Equation" r:id="rId28" imgW="139579" imgH="164957" progId="Equation.DSMT4">
                  <p:embed/>
                </p:oleObj>
              </mc:Choice>
              <mc:Fallback>
                <p:oleObj name="Equation" r:id="rId28" imgW="139579" imgH="164957" progId="Equation.DSMT4">
                  <p:embed/>
                  <p:pic>
                    <p:nvPicPr>
                      <p:cNvPr id="25" name="Object 24">
                        <a:extLst>
                          <a:ext uri="{FF2B5EF4-FFF2-40B4-BE49-F238E27FC236}">
                            <a16:creationId xmlns:a16="http://schemas.microsoft.com/office/drawing/2014/main" id="{0B18E15B-1E44-4DA3-BBC8-626A3EA978AA}"/>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916613" y="2797176"/>
                        <a:ext cx="3619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a:extLst>
              <a:ext uri="{FF2B5EF4-FFF2-40B4-BE49-F238E27FC236}">
                <a16:creationId xmlns:a16="http://schemas.microsoft.com/office/drawing/2014/main" id="{29593B0E-6190-4E3C-A8E2-1976A837F893}"/>
              </a:ext>
            </a:extLst>
          </p:cNvPr>
          <p:cNvGraphicFramePr>
            <a:graphicFrameLocks noChangeAspect="1"/>
          </p:cNvGraphicFramePr>
          <p:nvPr/>
        </p:nvGraphicFramePr>
        <p:xfrm>
          <a:off x="5156200" y="3143250"/>
          <a:ext cx="361950" cy="312738"/>
        </p:xfrm>
        <a:graphic>
          <a:graphicData uri="http://schemas.openxmlformats.org/presentationml/2006/ole">
            <mc:AlternateContent xmlns:mc="http://schemas.openxmlformats.org/markup-compatibility/2006">
              <mc:Choice xmlns:v="urn:schemas-microsoft-com:vml" Requires="v">
                <p:oleObj name="Equation" r:id="rId30" imgW="139579" imgH="177646" progId="Equation.DSMT4">
                  <p:embed/>
                </p:oleObj>
              </mc:Choice>
              <mc:Fallback>
                <p:oleObj name="Equation" r:id="rId30" imgW="139579" imgH="177646" progId="Equation.DSMT4">
                  <p:embed/>
                  <p:pic>
                    <p:nvPicPr>
                      <p:cNvPr id="26" name="Object 25">
                        <a:extLst>
                          <a:ext uri="{FF2B5EF4-FFF2-40B4-BE49-F238E27FC236}">
                            <a16:creationId xmlns:a16="http://schemas.microsoft.com/office/drawing/2014/main" id="{29593B0E-6190-4E3C-A8E2-1976A837F893}"/>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156200" y="3143250"/>
                        <a:ext cx="3619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a:extLst>
              <a:ext uri="{FF2B5EF4-FFF2-40B4-BE49-F238E27FC236}">
                <a16:creationId xmlns:a16="http://schemas.microsoft.com/office/drawing/2014/main" id="{79EB2BFE-8838-4365-9271-AD66D8DCEC9C}"/>
              </a:ext>
            </a:extLst>
          </p:cNvPr>
          <p:cNvSpPr txBox="1">
            <a:spLocks noChangeArrowheads="1"/>
          </p:cNvSpPr>
          <p:nvPr/>
        </p:nvSpPr>
        <p:spPr bwMode="auto">
          <a:xfrm>
            <a:off x="6481763" y="3316288"/>
            <a:ext cx="4189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The total number of data is “n”</a:t>
            </a:r>
            <a:endParaRPr lang="en-CA" altLang="en-US" baseline="-25000">
              <a:solidFill>
                <a:srgbClr val="FF0000"/>
              </a:solidFill>
            </a:endParaRPr>
          </a:p>
        </p:txBody>
      </p:sp>
      <p:graphicFrame>
        <p:nvGraphicFramePr>
          <p:cNvPr id="28" name="Object 27">
            <a:extLst>
              <a:ext uri="{FF2B5EF4-FFF2-40B4-BE49-F238E27FC236}">
                <a16:creationId xmlns:a16="http://schemas.microsoft.com/office/drawing/2014/main" id="{556DEEBA-7FDE-442F-894E-51BAF72D6220}"/>
              </a:ext>
            </a:extLst>
          </p:cNvPr>
          <p:cNvGraphicFramePr>
            <a:graphicFrameLocks noChangeAspect="1"/>
          </p:cNvGraphicFramePr>
          <p:nvPr/>
        </p:nvGraphicFramePr>
        <p:xfrm>
          <a:off x="5837239" y="3127376"/>
          <a:ext cx="473075" cy="354013"/>
        </p:xfrm>
        <a:graphic>
          <a:graphicData uri="http://schemas.openxmlformats.org/presentationml/2006/ole">
            <mc:AlternateContent xmlns:mc="http://schemas.openxmlformats.org/markup-compatibility/2006">
              <mc:Choice xmlns:v="urn:schemas-microsoft-com:vml" Requires="v">
                <p:oleObj name="Equation" r:id="rId32" imgW="126835" imgH="139518" progId="Equation.DSMT4">
                  <p:embed/>
                </p:oleObj>
              </mc:Choice>
              <mc:Fallback>
                <p:oleObj name="Equation" r:id="rId32" imgW="126835" imgH="139518" progId="Equation.DSMT4">
                  <p:embed/>
                  <p:pic>
                    <p:nvPicPr>
                      <p:cNvPr id="28" name="Object 27">
                        <a:extLst>
                          <a:ext uri="{FF2B5EF4-FFF2-40B4-BE49-F238E27FC236}">
                            <a16:creationId xmlns:a16="http://schemas.microsoft.com/office/drawing/2014/main" id="{556DEEBA-7FDE-442F-894E-51BAF72D6220}"/>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837239" y="3127376"/>
                        <a:ext cx="4730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a:extLst>
              <a:ext uri="{FF2B5EF4-FFF2-40B4-BE49-F238E27FC236}">
                <a16:creationId xmlns:a16="http://schemas.microsoft.com/office/drawing/2014/main" id="{7F61A119-D1F3-4449-A9E3-296B26F9DD66}"/>
              </a:ext>
            </a:extLst>
          </p:cNvPr>
          <p:cNvSpPr txBox="1">
            <a:spLocks noChangeArrowheads="1"/>
          </p:cNvSpPr>
          <p:nvPr/>
        </p:nvSpPr>
        <p:spPr bwMode="auto">
          <a:xfrm>
            <a:off x="1663700" y="3752851"/>
            <a:ext cx="5695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To find the Expected value of each cell, multiply the “Row Total” w/ “Column Total”, then divide by “n”</a:t>
            </a:r>
            <a:endParaRPr lang="en-CA" altLang="en-US" baseline="-25000">
              <a:solidFill>
                <a:srgbClr val="FF0000"/>
              </a:solidFill>
            </a:endParaRPr>
          </a:p>
        </p:txBody>
      </p:sp>
      <p:graphicFrame>
        <p:nvGraphicFramePr>
          <p:cNvPr id="30" name="Object 29">
            <a:extLst>
              <a:ext uri="{FF2B5EF4-FFF2-40B4-BE49-F238E27FC236}">
                <a16:creationId xmlns:a16="http://schemas.microsoft.com/office/drawing/2014/main" id="{8963E67C-E6B4-4B45-BE1E-EF2B0A7B3A9E}"/>
              </a:ext>
            </a:extLst>
          </p:cNvPr>
          <p:cNvGraphicFramePr>
            <a:graphicFrameLocks noChangeAspect="1"/>
          </p:cNvGraphicFramePr>
          <p:nvPr/>
        </p:nvGraphicFramePr>
        <p:xfrm>
          <a:off x="2771776" y="2012950"/>
          <a:ext cx="392113" cy="344488"/>
        </p:xfrm>
        <a:graphic>
          <a:graphicData uri="http://schemas.openxmlformats.org/presentationml/2006/ole">
            <mc:AlternateContent xmlns:mc="http://schemas.openxmlformats.org/markup-compatibility/2006">
              <mc:Choice xmlns:v="urn:schemas-microsoft-com:vml" Requires="v">
                <p:oleObj name="Equation" r:id="rId34" imgW="177646" imgH="228402" progId="Equation.DSMT4">
                  <p:embed/>
                </p:oleObj>
              </mc:Choice>
              <mc:Fallback>
                <p:oleObj name="Equation" r:id="rId34" imgW="177646" imgH="228402" progId="Equation.DSMT4">
                  <p:embed/>
                  <p:pic>
                    <p:nvPicPr>
                      <p:cNvPr id="30" name="Object 29">
                        <a:extLst>
                          <a:ext uri="{FF2B5EF4-FFF2-40B4-BE49-F238E27FC236}">
                            <a16:creationId xmlns:a16="http://schemas.microsoft.com/office/drawing/2014/main" id="{8963E67C-E6B4-4B45-BE1E-EF2B0A7B3A9E}"/>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771776" y="2012950"/>
                        <a:ext cx="392113" cy="344488"/>
                      </a:xfrm>
                      <a:prstGeom prst="rect">
                        <a:avLst/>
                      </a:prstGeom>
                      <a:solidFill>
                        <a:schemeClr val="bg1">
                          <a:alpha val="9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a:extLst>
              <a:ext uri="{FF2B5EF4-FFF2-40B4-BE49-F238E27FC236}">
                <a16:creationId xmlns:a16="http://schemas.microsoft.com/office/drawing/2014/main" id="{4BBD7EE3-3083-48E5-8751-D5910EAC957A}"/>
              </a:ext>
            </a:extLst>
          </p:cNvPr>
          <p:cNvGraphicFramePr>
            <a:graphicFrameLocks noChangeAspect="1"/>
          </p:cNvGraphicFramePr>
          <p:nvPr/>
        </p:nvGraphicFramePr>
        <p:xfrm>
          <a:off x="1716089" y="4467225"/>
          <a:ext cx="503237" cy="342900"/>
        </p:xfrm>
        <a:graphic>
          <a:graphicData uri="http://schemas.openxmlformats.org/presentationml/2006/ole">
            <mc:AlternateContent xmlns:mc="http://schemas.openxmlformats.org/markup-compatibility/2006">
              <mc:Choice xmlns:v="urn:schemas-microsoft-com:vml" Requires="v">
                <p:oleObj name="Equation" r:id="rId36" imgW="304668" imgH="228501" progId="Equation.DSMT4">
                  <p:embed/>
                </p:oleObj>
              </mc:Choice>
              <mc:Fallback>
                <p:oleObj name="Equation" r:id="rId36" imgW="304668" imgH="228501" progId="Equation.DSMT4">
                  <p:embed/>
                  <p:pic>
                    <p:nvPicPr>
                      <p:cNvPr id="31" name="Object 30">
                        <a:extLst>
                          <a:ext uri="{FF2B5EF4-FFF2-40B4-BE49-F238E27FC236}">
                            <a16:creationId xmlns:a16="http://schemas.microsoft.com/office/drawing/2014/main" id="{4BBD7EE3-3083-48E5-8751-D5910EAC957A}"/>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716089" y="4467225"/>
                        <a:ext cx="503237" cy="342900"/>
                      </a:xfrm>
                      <a:prstGeom prst="rect">
                        <a:avLst/>
                      </a:prstGeom>
                      <a:solidFill>
                        <a:schemeClr val="bg1">
                          <a:alpha val="9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a:extLst>
              <a:ext uri="{FF2B5EF4-FFF2-40B4-BE49-F238E27FC236}">
                <a16:creationId xmlns:a16="http://schemas.microsoft.com/office/drawing/2014/main" id="{87332993-D2B3-42AD-9CD1-552E4ED2F5F0}"/>
              </a:ext>
            </a:extLst>
          </p:cNvPr>
          <p:cNvGraphicFramePr>
            <a:graphicFrameLocks noChangeAspect="1"/>
          </p:cNvGraphicFramePr>
          <p:nvPr/>
        </p:nvGraphicFramePr>
        <p:xfrm>
          <a:off x="2189164" y="4360863"/>
          <a:ext cx="1004887" cy="590550"/>
        </p:xfrm>
        <a:graphic>
          <a:graphicData uri="http://schemas.openxmlformats.org/presentationml/2006/ole">
            <mc:AlternateContent xmlns:mc="http://schemas.openxmlformats.org/markup-compatibility/2006">
              <mc:Choice xmlns:v="urn:schemas-microsoft-com:vml" Requires="v">
                <p:oleObj name="Equation" r:id="rId38" imgW="457002" imgH="393529" progId="Equation.DSMT4">
                  <p:embed/>
                </p:oleObj>
              </mc:Choice>
              <mc:Fallback>
                <p:oleObj name="Equation" r:id="rId38" imgW="457002" imgH="393529" progId="Equation.DSMT4">
                  <p:embed/>
                  <p:pic>
                    <p:nvPicPr>
                      <p:cNvPr id="32" name="Object 31">
                        <a:extLst>
                          <a:ext uri="{FF2B5EF4-FFF2-40B4-BE49-F238E27FC236}">
                            <a16:creationId xmlns:a16="http://schemas.microsoft.com/office/drawing/2014/main" id="{87332993-D2B3-42AD-9CD1-552E4ED2F5F0}"/>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189164" y="4360863"/>
                        <a:ext cx="1004887" cy="590550"/>
                      </a:xfrm>
                      <a:prstGeom prst="rect">
                        <a:avLst/>
                      </a:prstGeom>
                      <a:solidFill>
                        <a:schemeClr val="bg1">
                          <a:alpha val="9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a:extLst>
              <a:ext uri="{FF2B5EF4-FFF2-40B4-BE49-F238E27FC236}">
                <a16:creationId xmlns:a16="http://schemas.microsoft.com/office/drawing/2014/main" id="{E8206B2A-48A7-4B5A-8EB2-74F121872486}"/>
              </a:ext>
            </a:extLst>
          </p:cNvPr>
          <p:cNvGraphicFramePr>
            <a:graphicFrameLocks noChangeAspect="1"/>
          </p:cNvGraphicFramePr>
          <p:nvPr/>
        </p:nvGraphicFramePr>
        <p:xfrm>
          <a:off x="2774950" y="2413000"/>
          <a:ext cx="420688" cy="342900"/>
        </p:xfrm>
        <a:graphic>
          <a:graphicData uri="http://schemas.openxmlformats.org/presentationml/2006/ole">
            <mc:AlternateContent xmlns:mc="http://schemas.openxmlformats.org/markup-compatibility/2006">
              <mc:Choice xmlns:v="urn:schemas-microsoft-com:vml" Requires="v">
                <p:oleObj name="Equation" r:id="rId40" imgW="190500" imgH="228600" progId="Equation.DSMT4">
                  <p:embed/>
                </p:oleObj>
              </mc:Choice>
              <mc:Fallback>
                <p:oleObj name="Equation" r:id="rId40" imgW="190500" imgH="228600" progId="Equation.DSMT4">
                  <p:embed/>
                  <p:pic>
                    <p:nvPicPr>
                      <p:cNvPr id="33" name="Object 32">
                        <a:extLst>
                          <a:ext uri="{FF2B5EF4-FFF2-40B4-BE49-F238E27FC236}">
                            <a16:creationId xmlns:a16="http://schemas.microsoft.com/office/drawing/2014/main" id="{E8206B2A-48A7-4B5A-8EB2-74F121872486}"/>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774950" y="2413000"/>
                        <a:ext cx="420688" cy="342900"/>
                      </a:xfrm>
                      <a:prstGeom prst="rect">
                        <a:avLst/>
                      </a:prstGeom>
                      <a:solidFill>
                        <a:schemeClr val="bg1">
                          <a:alpha val="9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a:extLst>
              <a:ext uri="{FF2B5EF4-FFF2-40B4-BE49-F238E27FC236}">
                <a16:creationId xmlns:a16="http://schemas.microsoft.com/office/drawing/2014/main" id="{07E4E225-E23B-42DF-99F6-7F31D92C4BB0}"/>
              </a:ext>
            </a:extLst>
          </p:cNvPr>
          <p:cNvGraphicFramePr>
            <a:graphicFrameLocks noChangeAspect="1"/>
          </p:cNvGraphicFramePr>
          <p:nvPr/>
        </p:nvGraphicFramePr>
        <p:xfrm>
          <a:off x="1693864" y="5094288"/>
          <a:ext cx="547687" cy="342900"/>
        </p:xfrm>
        <a:graphic>
          <a:graphicData uri="http://schemas.openxmlformats.org/presentationml/2006/ole">
            <mc:AlternateContent xmlns:mc="http://schemas.openxmlformats.org/markup-compatibility/2006">
              <mc:Choice xmlns:v="urn:schemas-microsoft-com:vml" Requires="v">
                <p:oleObj name="Equation" r:id="rId42" imgW="330200" imgH="228600" progId="Equation.DSMT4">
                  <p:embed/>
                </p:oleObj>
              </mc:Choice>
              <mc:Fallback>
                <p:oleObj name="Equation" r:id="rId42" imgW="330200" imgH="228600" progId="Equation.DSMT4">
                  <p:embed/>
                  <p:pic>
                    <p:nvPicPr>
                      <p:cNvPr id="34" name="Object 33">
                        <a:extLst>
                          <a:ext uri="{FF2B5EF4-FFF2-40B4-BE49-F238E27FC236}">
                            <a16:creationId xmlns:a16="http://schemas.microsoft.com/office/drawing/2014/main" id="{07E4E225-E23B-42DF-99F6-7F31D92C4BB0}"/>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693864" y="5094288"/>
                        <a:ext cx="547687" cy="342900"/>
                      </a:xfrm>
                      <a:prstGeom prst="rect">
                        <a:avLst/>
                      </a:prstGeom>
                      <a:solidFill>
                        <a:schemeClr val="bg1">
                          <a:alpha val="9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a:extLst>
              <a:ext uri="{FF2B5EF4-FFF2-40B4-BE49-F238E27FC236}">
                <a16:creationId xmlns:a16="http://schemas.microsoft.com/office/drawing/2014/main" id="{C35433E3-0FE4-4ADF-9546-644379814CC8}"/>
              </a:ext>
            </a:extLst>
          </p:cNvPr>
          <p:cNvGraphicFramePr>
            <a:graphicFrameLocks noChangeAspect="1"/>
          </p:cNvGraphicFramePr>
          <p:nvPr/>
        </p:nvGraphicFramePr>
        <p:xfrm>
          <a:off x="2228850" y="4987925"/>
          <a:ext cx="920750" cy="590550"/>
        </p:xfrm>
        <a:graphic>
          <a:graphicData uri="http://schemas.openxmlformats.org/presentationml/2006/ole">
            <mc:AlternateContent xmlns:mc="http://schemas.openxmlformats.org/markup-compatibility/2006">
              <mc:Choice xmlns:v="urn:schemas-microsoft-com:vml" Requires="v">
                <p:oleObj name="Equation" r:id="rId44" imgW="418918" imgH="393529" progId="Equation.DSMT4">
                  <p:embed/>
                </p:oleObj>
              </mc:Choice>
              <mc:Fallback>
                <p:oleObj name="Equation" r:id="rId44" imgW="418918" imgH="393529" progId="Equation.DSMT4">
                  <p:embed/>
                  <p:pic>
                    <p:nvPicPr>
                      <p:cNvPr id="35" name="Object 34">
                        <a:extLst>
                          <a:ext uri="{FF2B5EF4-FFF2-40B4-BE49-F238E27FC236}">
                            <a16:creationId xmlns:a16="http://schemas.microsoft.com/office/drawing/2014/main" id="{C35433E3-0FE4-4ADF-9546-644379814CC8}"/>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228850" y="4987925"/>
                        <a:ext cx="920750" cy="590550"/>
                      </a:xfrm>
                      <a:prstGeom prst="rect">
                        <a:avLst/>
                      </a:prstGeom>
                      <a:solidFill>
                        <a:schemeClr val="bg1">
                          <a:alpha val="9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a:extLst>
              <a:ext uri="{FF2B5EF4-FFF2-40B4-BE49-F238E27FC236}">
                <a16:creationId xmlns:a16="http://schemas.microsoft.com/office/drawing/2014/main" id="{D68CCDB4-13D3-4565-B96C-F5F5EEBE1472}"/>
              </a:ext>
            </a:extLst>
          </p:cNvPr>
          <p:cNvGraphicFramePr>
            <a:graphicFrameLocks noChangeAspect="1"/>
          </p:cNvGraphicFramePr>
          <p:nvPr/>
        </p:nvGraphicFramePr>
        <p:xfrm>
          <a:off x="3571875" y="2392363"/>
          <a:ext cx="420688" cy="342900"/>
        </p:xfrm>
        <a:graphic>
          <a:graphicData uri="http://schemas.openxmlformats.org/presentationml/2006/ole">
            <mc:AlternateContent xmlns:mc="http://schemas.openxmlformats.org/markup-compatibility/2006">
              <mc:Choice xmlns:v="urn:schemas-microsoft-com:vml" Requires="v">
                <p:oleObj name="Equation" r:id="rId46" imgW="190500" imgH="228600" progId="Equation.DSMT4">
                  <p:embed/>
                </p:oleObj>
              </mc:Choice>
              <mc:Fallback>
                <p:oleObj name="Equation" r:id="rId46" imgW="190500" imgH="228600" progId="Equation.DSMT4">
                  <p:embed/>
                  <p:pic>
                    <p:nvPicPr>
                      <p:cNvPr id="36" name="Object 35">
                        <a:extLst>
                          <a:ext uri="{FF2B5EF4-FFF2-40B4-BE49-F238E27FC236}">
                            <a16:creationId xmlns:a16="http://schemas.microsoft.com/office/drawing/2014/main" id="{D68CCDB4-13D3-4565-B96C-F5F5EEBE1472}"/>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571875" y="2392363"/>
                        <a:ext cx="420688" cy="342900"/>
                      </a:xfrm>
                      <a:prstGeom prst="rect">
                        <a:avLst/>
                      </a:prstGeom>
                      <a:solidFill>
                        <a:schemeClr val="bg1">
                          <a:alpha val="9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a:extLst>
              <a:ext uri="{FF2B5EF4-FFF2-40B4-BE49-F238E27FC236}">
                <a16:creationId xmlns:a16="http://schemas.microsoft.com/office/drawing/2014/main" id="{2A8E29F2-3CD8-4843-A866-413D4BDE14FD}"/>
              </a:ext>
            </a:extLst>
          </p:cNvPr>
          <p:cNvGraphicFramePr>
            <a:graphicFrameLocks noChangeAspect="1"/>
          </p:cNvGraphicFramePr>
          <p:nvPr/>
        </p:nvGraphicFramePr>
        <p:xfrm>
          <a:off x="1692276" y="5703888"/>
          <a:ext cx="525463" cy="342900"/>
        </p:xfrm>
        <a:graphic>
          <a:graphicData uri="http://schemas.openxmlformats.org/presentationml/2006/ole">
            <mc:AlternateContent xmlns:mc="http://schemas.openxmlformats.org/markup-compatibility/2006">
              <mc:Choice xmlns:v="urn:schemas-microsoft-com:vml" Requires="v">
                <p:oleObj name="Equation" r:id="rId48" imgW="317362" imgH="228501" progId="Equation.DSMT4">
                  <p:embed/>
                </p:oleObj>
              </mc:Choice>
              <mc:Fallback>
                <p:oleObj name="Equation" r:id="rId48" imgW="317362" imgH="228501" progId="Equation.DSMT4">
                  <p:embed/>
                  <p:pic>
                    <p:nvPicPr>
                      <p:cNvPr id="37" name="Object 36">
                        <a:extLst>
                          <a:ext uri="{FF2B5EF4-FFF2-40B4-BE49-F238E27FC236}">
                            <a16:creationId xmlns:a16="http://schemas.microsoft.com/office/drawing/2014/main" id="{2A8E29F2-3CD8-4843-A866-413D4BDE14FD}"/>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692276" y="5703888"/>
                        <a:ext cx="525463" cy="342900"/>
                      </a:xfrm>
                      <a:prstGeom prst="rect">
                        <a:avLst/>
                      </a:prstGeom>
                      <a:solidFill>
                        <a:schemeClr val="bg1">
                          <a:alpha val="9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a:extLst>
              <a:ext uri="{FF2B5EF4-FFF2-40B4-BE49-F238E27FC236}">
                <a16:creationId xmlns:a16="http://schemas.microsoft.com/office/drawing/2014/main" id="{79FB60F7-C4D0-4CC4-972A-6C18BFEA3E56}"/>
              </a:ext>
            </a:extLst>
          </p:cNvPr>
          <p:cNvGraphicFramePr>
            <a:graphicFrameLocks noChangeAspect="1"/>
          </p:cNvGraphicFramePr>
          <p:nvPr/>
        </p:nvGraphicFramePr>
        <p:xfrm>
          <a:off x="2230439" y="5634038"/>
          <a:ext cx="865187" cy="590550"/>
        </p:xfrm>
        <a:graphic>
          <a:graphicData uri="http://schemas.openxmlformats.org/presentationml/2006/ole">
            <mc:AlternateContent xmlns:mc="http://schemas.openxmlformats.org/markup-compatibility/2006">
              <mc:Choice xmlns:v="urn:schemas-microsoft-com:vml" Requires="v">
                <p:oleObj name="Equation" r:id="rId50" imgW="393529" imgH="393529" progId="Equation.DSMT4">
                  <p:embed/>
                </p:oleObj>
              </mc:Choice>
              <mc:Fallback>
                <p:oleObj name="Equation" r:id="rId50" imgW="393529" imgH="393529" progId="Equation.DSMT4">
                  <p:embed/>
                  <p:pic>
                    <p:nvPicPr>
                      <p:cNvPr id="38" name="Object 37">
                        <a:extLst>
                          <a:ext uri="{FF2B5EF4-FFF2-40B4-BE49-F238E27FC236}">
                            <a16:creationId xmlns:a16="http://schemas.microsoft.com/office/drawing/2014/main" id="{79FB60F7-C4D0-4CC4-972A-6C18BFEA3E56}"/>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230439" y="5634038"/>
                        <a:ext cx="865187" cy="590550"/>
                      </a:xfrm>
                      <a:prstGeom prst="rect">
                        <a:avLst/>
                      </a:prstGeom>
                      <a:solidFill>
                        <a:schemeClr val="bg1">
                          <a:alpha val="9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TextBox 38">
            <a:extLst>
              <a:ext uri="{FF2B5EF4-FFF2-40B4-BE49-F238E27FC236}">
                <a16:creationId xmlns:a16="http://schemas.microsoft.com/office/drawing/2014/main" id="{C4EF17FC-3F56-48B8-8CD1-1B39373FAF07}"/>
              </a:ext>
            </a:extLst>
          </p:cNvPr>
          <p:cNvSpPr txBox="1">
            <a:spLocks noChangeArrowheads="1"/>
          </p:cNvSpPr>
          <p:nvPr/>
        </p:nvSpPr>
        <p:spPr bwMode="auto">
          <a:xfrm>
            <a:off x="3259139" y="4432301"/>
            <a:ext cx="7069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To calculate for chi square, square the difference between each observation and expected value, divide it by the expected value.  Then take the sum </a:t>
            </a:r>
            <a:endParaRPr lang="en-CA" altLang="en-US" baseline="-25000">
              <a:solidFill>
                <a:srgbClr val="FF0000"/>
              </a:solidFill>
            </a:endParaRPr>
          </a:p>
        </p:txBody>
      </p:sp>
      <p:graphicFrame>
        <p:nvGraphicFramePr>
          <p:cNvPr id="40" name="Object 39">
            <a:extLst>
              <a:ext uri="{FF2B5EF4-FFF2-40B4-BE49-F238E27FC236}">
                <a16:creationId xmlns:a16="http://schemas.microsoft.com/office/drawing/2014/main" id="{4AF3C68A-2653-4B78-A0FC-7B76A7EA9431}"/>
              </a:ext>
            </a:extLst>
          </p:cNvPr>
          <p:cNvGraphicFramePr>
            <a:graphicFrameLocks noChangeAspect="1"/>
          </p:cNvGraphicFramePr>
          <p:nvPr/>
        </p:nvGraphicFramePr>
        <p:xfrm>
          <a:off x="3270250" y="5295901"/>
          <a:ext cx="4533900" cy="822325"/>
        </p:xfrm>
        <a:graphic>
          <a:graphicData uri="http://schemas.openxmlformats.org/presentationml/2006/ole">
            <mc:AlternateContent xmlns:mc="http://schemas.openxmlformats.org/markup-compatibility/2006">
              <mc:Choice xmlns:v="urn:schemas-microsoft-com:vml" Requires="v">
                <p:oleObj name="Equation" r:id="rId52" imgW="2730500" imgH="495300" progId="Equation.DSMT4">
                  <p:embed/>
                </p:oleObj>
              </mc:Choice>
              <mc:Fallback>
                <p:oleObj name="Equation" r:id="rId52" imgW="2730500" imgH="495300" progId="Equation.DSMT4">
                  <p:embed/>
                  <p:pic>
                    <p:nvPicPr>
                      <p:cNvPr id="40" name="Object 39">
                        <a:extLst>
                          <a:ext uri="{FF2B5EF4-FFF2-40B4-BE49-F238E27FC236}">
                            <a16:creationId xmlns:a16="http://schemas.microsoft.com/office/drawing/2014/main" id="{4AF3C68A-2653-4B78-A0FC-7B76A7EA9431}"/>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270250" y="5295901"/>
                        <a:ext cx="4533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TextBox 40">
            <a:extLst>
              <a:ext uri="{FF2B5EF4-FFF2-40B4-BE49-F238E27FC236}">
                <a16:creationId xmlns:a16="http://schemas.microsoft.com/office/drawing/2014/main" id="{1905ABFB-AABC-4F97-B498-8EA1B293316B}"/>
              </a:ext>
            </a:extLst>
          </p:cNvPr>
          <p:cNvSpPr txBox="1">
            <a:spLocks noChangeArrowheads="1"/>
          </p:cNvSpPr>
          <p:nvPr/>
        </p:nvSpPr>
        <p:spPr bwMode="auto">
          <a:xfrm>
            <a:off x="3108325" y="6115051"/>
            <a:ext cx="7069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To find the Pvalue, you need the Degrees of freedom:</a:t>
            </a:r>
          </a:p>
          <a:p>
            <a:r>
              <a:rPr lang="en-CA" altLang="en-US">
                <a:solidFill>
                  <a:srgbClr val="FF0000"/>
                </a:solidFill>
              </a:rPr>
              <a:t>Df=(No. of Colours – 1) x (No. of Groups -1)</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par>
                          <p:cTn id="23" fill="hold" nodeType="afterGroup">
                            <p:stCondLst>
                              <p:cond delay="500"/>
                            </p:stCondLst>
                            <p:childTnLst>
                              <p:par>
                                <p:cTn id="24" presetID="35" presetClass="emph" presetSubtype="0" repeatCount="4000" fill="hold" grpId="1" nodeType="afterEffect">
                                  <p:stCondLst>
                                    <p:cond delay="0"/>
                                  </p:stCondLst>
                                  <p:childTnLst>
                                    <p:anim calcmode="discrete" valueType="str">
                                      <p:cBhvr>
                                        <p:cTn id="25" dur="5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xit" presetSubtype="0" fill="hold" grpId="2"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par>
                          <p:cTn id="47" fill="hold" nodeType="afterGroup">
                            <p:stCondLst>
                              <p:cond delay="500"/>
                            </p:stCondLst>
                            <p:childTnLst>
                              <p:par>
                                <p:cTn id="48" presetID="35" presetClass="emph" presetSubtype="0" repeatCount="4000" fill="hold" grpId="1" nodeType="afterEffect">
                                  <p:stCondLst>
                                    <p:cond delay="0"/>
                                  </p:stCondLst>
                                  <p:childTnLst>
                                    <p:anim calcmode="discrete" valueType="str">
                                      <p:cBhvr>
                                        <p:cTn id="49" dur="5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xit" presetSubtype="0" fill="hold" grpId="2" nodeType="with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nodeType="afterGroup">
                            <p:stCondLst>
                              <p:cond delay="500"/>
                            </p:stCondLst>
                            <p:childTnLst>
                              <p:par>
                                <p:cTn id="72" presetID="35" presetClass="emph" presetSubtype="0" repeatCount="4000" fill="hold" grpId="1" nodeType="afterEffect">
                                  <p:stCondLst>
                                    <p:cond delay="0"/>
                                  </p:stCondLst>
                                  <p:childTnLst>
                                    <p:anim calcmode="discrete" valueType="str">
                                      <p:cBhvr>
                                        <p:cTn id="73" dur="5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par>
                                <p:cTn id="84" presetID="10" presetClass="exit" presetSubtype="0" fill="hold" grpId="2" nodeType="withEffect">
                                  <p:stCondLst>
                                    <p:cond delay="0"/>
                                  </p:stCondLst>
                                  <p:childTnLst>
                                    <p:animEffect transition="out" filter="fade">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15"/>
                                        </p:tgtEl>
                                      </p:cBhvr>
                                    </p:animEffect>
                                    <p:set>
                                      <p:cBhvr>
                                        <p:cTn id="89" dur="1" fill="hold">
                                          <p:stCondLst>
                                            <p:cond delay="499"/>
                                          </p:stCondLst>
                                        </p:cTn>
                                        <p:tgtEl>
                                          <p:spTgt spid="15"/>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left)">
                                      <p:cBhvr>
                                        <p:cTn id="94" dur="500"/>
                                        <p:tgtEl>
                                          <p:spTgt spid="17"/>
                                        </p:tgtEl>
                                      </p:cBhvr>
                                    </p:animEffect>
                                  </p:childTnLst>
                                </p:cTn>
                              </p:par>
                            </p:childTnLst>
                          </p:cTn>
                        </p:par>
                        <p:par>
                          <p:cTn id="95" fill="hold" nodeType="afterGroup">
                            <p:stCondLst>
                              <p:cond delay="500"/>
                            </p:stCondLst>
                            <p:childTnLst>
                              <p:par>
                                <p:cTn id="96" presetID="35" presetClass="emph" presetSubtype="0" repeatCount="4000" fill="hold" grpId="1" nodeType="afterEffect">
                                  <p:stCondLst>
                                    <p:cond delay="0"/>
                                  </p:stCondLst>
                                  <p:childTnLst>
                                    <p:anim calcmode="discrete" valueType="str">
                                      <p:cBhvr>
                                        <p:cTn id="97" dur="5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fade">
                                      <p:cBhvr>
                                        <p:cTn id="102" dur="500"/>
                                        <p:tgtEl>
                                          <p:spTgt spid="1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nodeType="click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500"/>
                                        <p:tgtEl>
                                          <p:spTgt spid="19"/>
                                        </p:tgtEl>
                                      </p:cBhvr>
                                    </p:animEffect>
                                  </p:childTnLst>
                                </p:cTn>
                              </p:par>
                              <p:par>
                                <p:cTn id="108" presetID="10" presetClass="exit" presetSubtype="0" fill="hold" grpId="2" nodeType="withEffect">
                                  <p:stCondLst>
                                    <p:cond delay="0"/>
                                  </p:stCondLst>
                                  <p:childTnLst>
                                    <p:animEffect transition="out" filter="fade">
                                      <p:cBhvr>
                                        <p:cTn id="109" dur="500"/>
                                        <p:tgtEl>
                                          <p:spTgt spid="17"/>
                                        </p:tgtEl>
                                      </p:cBhvr>
                                    </p:animEffect>
                                    <p:set>
                                      <p:cBhvr>
                                        <p:cTn id="110" dur="1" fill="hold">
                                          <p:stCondLst>
                                            <p:cond delay="499"/>
                                          </p:stCondLst>
                                        </p:cTn>
                                        <p:tgtEl>
                                          <p:spTgt spid="17"/>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8"/>
                                        </p:tgtEl>
                                      </p:cBhvr>
                                    </p:animEffect>
                                    <p:set>
                                      <p:cBhvr>
                                        <p:cTn id="113" dur="1" fill="hold">
                                          <p:stCondLst>
                                            <p:cond delay="499"/>
                                          </p:stCondLst>
                                        </p:cTn>
                                        <p:tgtEl>
                                          <p:spTgt spid="18"/>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left)">
                                      <p:cBhvr>
                                        <p:cTn id="118" dur="500"/>
                                        <p:tgtEl>
                                          <p:spTgt spid="20"/>
                                        </p:tgtEl>
                                      </p:cBhvr>
                                    </p:animEffect>
                                  </p:childTnLst>
                                </p:cTn>
                              </p:par>
                            </p:childTnLst>
                          </p:cTn>
                        </p:par>
                        <p:par>
                          <p:cTn id="119" fill="hold" nodeType="afterGroup">
                            <p:stCondLst>
                              <p:cond delay="500"/>
                            </p:stCondLst>
                            <p:childTnLst>
                              <p:par>
                                <p:cTn id="120" presetID="35" presetClass="emph" presetSubtype="0" repeatCount="4000" fill="hold" grpId="1" nodeType="afterEffect">
                                  <p:stCondLst>
                                    <p:cond delay="0"/>
                                  </p:stCondLst>
                                  <p:childTnLst>
                                    <p:anim calcmode="discrete" valueType="str">
                                      <p:cBhvr>
                                        <p:cTn id="121" dur="500" fill="hold"/>
                                        <p:tgtEl>
                                          <p:spTgt spid="20"/>
                                        </p:tgtEl>
                                        <p:attrNameLst>
                                          <p:attrName>style.visibility</p:attrName>
                                        </p:attrNameLst>
                                      </p:cBhvr>
                                      <p:tavLst>
                                        <p:tav tm="0">
                                          <p:val>
                                            <p:strVal val="hidden"/>
                                          </p:val>
                                        </p:tav>
                                        <p:tav tm="50000">
                                          <p:val>
                                            <p:strVal val="visible"/>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0" presetClass="entr" presetSubtype="0" fill="hold" nodeType="click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500"/>
                                        <p:tgtEl>
                                          <p:spTgt spid="21"/>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0" presetClass="entr" presetSubtype="0" fill="hold" nodeType="clickEffect">
                                  <p:stCondLst>
                                    <p:cond delay="0"/>
                                  </p:stCondLst>
                                  <p:childTnLst>
                                    <p:set>
                                      <p:cBhvr>
                                        <p:cTn id="130" dur="1" fill="hold">
                                          <p:stCondLst>
                                            <p:cond delay="0"/>
                                          </p:stCondLst>
                                        </p:cTn>
                                        <p:tgtEl>
                                          <p:spTgt spid="22"/>
                                        </p:tgtEl>
                                        <p:attrNameLst>
                                          <p:attrName>style.visibility</p:attrName>
                                        </p:attrNameLst>
                                      </p:cBhvr>
                                      <p:to>
                                        <p:strVal val="visible"/>
                                      </p:to>
                                    </p:set>
                                    <p:animEffect transition="in" filter="fade">
                                      <p:cBhvr>
                                        <p:cTn id="131" dur="500"/>
                                        <p:tgtEl>
                                          <p:spTgt spid="22"/>
                                        </p:tgtEl>
                                      </p:cBhvr>
                                    </p:animEffect>
                                  </p:childTnLst>
                                </p:cTn>
                              </p:par>
                              <p:par>
                                <p:cTn id="132" presetID="10" presetClass="exit" presetSubtype="0" fill="hold" grpId="2" nodeType="withEffect">
                                  <p:stCondLst>
                                    <p:cond delay="0"/>
                                  </p:stCondLst>
                                  <p:childTnLst>
                                    <p:animEffect transition="out" filter="fade">
                                      <p:cBhvr>
                                        <p:cTn id="133" dur="500"/>
                                        <p:tgtEl>
                                          <p:spTgt spid="20"/>
                                        </p:tgtEl>
                                      </p:cBhvr>
                                    </p:animEffect>
                                    <p:set>
                                      <p:cBhvr>
                                        <p:cTn id="134" dur="1" fill="hold">
                                          <p:stCondLst>
                                            <p:cond delay="499"/>
                                          </p:stCondLst>
                                        </p:cTn>
                                        <p:tgtEl>
                                          <p:spTgt spid="20"/>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21"/>
                                        </p:tgtEl>
                                      </p:cBhvr>
                                    </p:animEffect>
                                    <p:set>
                                      <p:cBhvr>
                                        <p:cTn id="137" dur="1" fill="hold">
                                          <p:stCondLst>
                                            <p:cond delay="499"/>
                                          </p:stCondLst>
                                        </p:cTn>
                                        <p:tgtEl>
                                          <p:spTgt spid="21"/>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23"/>
                                        </p:tgtEl>
                                        <p:attrNameLst>
                                          <p:attrName>style.visibility</p:attrName>
                                        </p:attrNameLst>
                                      </p:cBhvr>
                                      <p:to>
                                        <p:strVal val="visible"/>
                                      </p:to>
                                    </p:set>
                                    <p:animEffect transition="in" filter="wipe(left)">
                                      <p:cBhvr>
                                        <p:cTn id="142" dur="500"/>
                                        <p:tgtEl>
                                          <p:spTgt spid="23"/>
                                        </p:tgtEl>
                                      </p:cBhvr>
                                    </p:animEffect>
                                  </p:childTnLst>
                                </p:cTn>
                              </p:par>
                            </p:childTnLst>
                          </p:cTn>
                        </p:par>
                        <p:par>
                          <p:cTn id="143" fill="hold" nodeType="afterGroup">
                            <p:stCondLst>
                              <p:cond delay="500"/>
                            </p:stCondLst>
                            <p:childTnLst>
                              <p:par>
                                <p:cTn id="144" presetID="35" presetClass="emph" presetSubtype="0" repeatCount="4000" fill="hold" grpId="1" nodeType="afterEffect">
                                  <p:stCondLst>
                                    <p:cond delay="0"/>
                                  </p:stCondLst>
                                  <p:childTnLst>
                                    <p:anim calcmode="discrete" valueType="str">
                                      <p:cBhvr>
                                        <p:cTn id="145" dur="500" fill="hold"/>
                                        <p:tgtEl>
                                          <p:spTgt spid="23"/>
                                        </p:tgtEl>
                                        <p:attrNameLst>
                                          <p:attrName>style.visibility</p:attrName>
                                        </p:attrNameLst>
                                      </p:cBhvr>
                                      <p:tavLst>
                                        <p:tav tm="0">
                                          <p:val>
                                            <p:strVal val="hidden"/>
                                          </p:val>
                                        </p:tav>
                                        <p:tav tm="50000">
                                          <p:val>
                                            <p:strVal val="visible"/>
                                          </p:val>
                                        </p:tav>
                                      </p:tavLst>
                                    </p:anim>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0" presetClass="entr" presetSubtype="0" fill="hold" nodeType="clickEffect">
                                  <p:stCondLst>
                                    <p:cond delay="0"/>
                                  </p:stCondLst>
                                  <p:childTnLst>
                                    <p:set>
                                      <p:cBhvr>
                                        <p:cTn id="149" dur="1" fill="hold">
                                          <p:stCondLst>
                                            <p:cond delay="0"/>
                                          </p:stCondLst>
                                        </p:cTn>
                                        <p:tgtEl>
                                          <p:spTgt spid="24"/>
                                        </p:tgtEl>
                                        <p:attrNameLst>
                                          <p:attrName>style.visibility</p:attrName>
                                        </p:attrNameLst>
                                      </p:cBhvr>
                                      <p:to>
                                        <p:strVal val="visible"/>
                                      </p:to>
                                    </p:set>
                                    <p:animEffect transition="in" filter="fade">
                                      <p:cBhvr>
                                        <p:cTn id="150" dur="500"/>
                                        <p:tgtEl>
                                          <p:spTgt spid="24"/>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0" presetClass="entr" presetSubtype="0" fill="hold" nodeType="clickEffect">
                                  <p:stCondLst>
                                    <p:cond delay="0"/>
                                  </p:stCondLst>
                                  <p:childTnLst>
                                    <p:set>
                                      <p:cBhvr>
                                        <p:cTn id="154" dur="1" fill="hold">
                                          <p:stCondLst>
                                            <p:cond delay="0"/>
                                          </p:stCondLst>
                                        </p:cTn>
                                        <p:tgtEl>
                                          <p:spTgt spid="25"/>
                                        </p:tgtEl>
                                        <p:attrNameLst>
                                          <p:attrName>style.visibility</p:attrName>
                                        </p:attrNameLst>
                                      </p:cBhvr>
                                      <p:to>
                                        <p:strVal val="visible"/>
                                      </p:to>
                                    </p:set>
                                    <p:animEffect transition="in" filter="fade">
                                      <p:cBhvr>
                                        <p:cTn id="155" dur="500"/>
                                        <p:tgtEl>
                                          <p:spTgt spid="25"/>
                                        </p:tgtEl>
                                      </p:cBhvr>
                                    </p:animEffect>
                                  </p:childTnLst>
                                </p:cTn>
                              </p:par>
                              <p:par>
                                <p:cTn id="156" presetID="10" presetClass="exit" presetSubtype="0" fill="hold" grpId="2" nodeType="withEffect">
                                  <p:stCondLst>
                                    <p:cond delay="0"/>
                                  </p:stCondLst>
                                  <p:childTnLst>
                                    <p:animEffect transition="out" filter="fade">
                                      <p:cBhvr>
                                        <p:cTn id="157" dur="500"/>
                                        <p:tgtEl>
                                          <p:spTgt spid="23"/>
                                        </p:tgtEl>
                                      </p:cBhvr>
                                    </p:animEffect>
                                    <p:set>
                                      <p:cBhvr>
                                        <p:cTn id="158" dur="1" fill="hold">
                                          <p:stCondLst>
                                            <p:cond delay="499"/>
                                          </p:stCondLst>
                                        </p:cTn>
                                        <p:tgtEl>
                                          <p:spTgt spid="23"/>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24"/>
                                        </p:tgtEl>
                                      </p:cBhvr>
                                    </p:animEffect>
                                    <p:set>
                                      <p:cBhvr>
                                        <p:cTn id="161" dur="1" fill="hold">
                                          <p:stCondLst>
                                            <p:cond delay="499"/>
                                          </p:stCondLst>
                                        </p:cTn>
                                        <p:tgtEl>
                                          <p:spTgt spid="24"/>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0" presetClass="entr" presetSubtype="0" fill="hold" nodeType="clickEffect">
                                  <p:stCondLst>
                                    <p:cond delay="0"/>
                                  </p:stCondLst>
                                  <p:childTnLst>
                                    <p:set>
                                      <p:cBhvr>
                                        <p:cTn id="165" dur="1" fill="hold">
                                          <p:stCondLst>
                                            <p:cond delay="0"/>
                                          </p:stCondLst>
                                        </p:cTn>
                                        <p:tgtEl>
                                          <p:spTgt spid="26"/>
                                        </p:tgtEl>
                                        <p:attrNameLst>
                                          <p:attrName>style.visibility</p:attrName>
                                        </p:attrNameLst>
                                      </p:cBhvr>
                                      <p:to>
                                        <p:strVal val="visible"/>
                                      </p:to>
                                    </p:set>
                                    <p:animEffect transition="in" filter="fade">
                                      <p:cBhvr>
                                        <p:cTn id="166" dur="500"/>
                                        <p:tgtEl>
                                          <p:spTgt spid="26"/>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27"/>
                                        </p:tgtEl>
                                        <p:attrNameLst>
                                          <p:attrName>style.visibility</p:attrName>
                                        </p:attrNameLst>
                                      </p:cBhvr>
                                      <p:to>
                                        <p:strVal val="visible"/>
                                      </p:to>
                                    </p:set>
                                    <p:animEffect transition="in" filter="fade">
                                      <p:cBhvr>
                                        <p:cTn id="171" dur="500"/>
                                        <p:tgtEl>
                                          <p:spTgt spid="27"/>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0" presetClass="entr" presetSubtype="0" fill="hold" nodeType="clickEffect">
                                  <p:stCondLst>
                                    <p:cond delay="0"/>
                                  </p:stCondLst>
                                  <p:childTnLst>
                                    <p:set>
                                      <p:cBhvr>
                                        <p:cTn id="175" dur="1" fill="hold">
                                          <p:stCondLst>
                                            <p:cond delay="0"/>
                                          </p:stCondLst>
                                        </p:cTn>
                                        <p:tgtEl>
                                          <p:spTgt spid="28"/>
                                        </p:tgtEl>
                                        <p:attrNameLst>
                                          <p:attrName>style.visibility</p:attrName>
                                        </p:attrNameLst>
                                      </p:cBhvr>
                                      <p:to>
                                        <p:strVal val="visible"/>
                                      </p:to>
                                    </p:set>
                                    <p:animEffect transition="in" filter="fade">
                                      <p:cBhvr>
                                        <p:cTn id="176" dur="500"/>
                                        <p:tgtEl>
                                          <p:spTgt spid="28"/>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29"/>
                                        </p:tgtEl>
                                        <p:attrNameLst>
                                          <p:attrName>style.visibility</p:attrName>
                                        </p:attrNameLst>
                                      </p:cBhvr>
                                      <p:to>
                                        <p:strVal val="visible"/>
                                      </p:to>
                                    </p:set>
                                    <p:animEffect transition="in" filter="fade">
                                      <p:cBhvr>
                                        <p:cTn id="181" dur="500"/>
                                        <p:tgtEl>
                                          <p:spTgt spid="29"/>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0" presetClass="entr" presetSubtype="0" fill="hold" nodeType="clickEffect">
                                  <p:stCondLst>
                                    <p:cond delay="0"/>
                                  </p:stCondLst>
                                  <p:childTnLst>
                                    <p:set>
                                      <p:cBhvr>
                                        <p:cTn id="185" dur="1" fill="hold">
                                          <p:stCondLst>
                                            <p:cond delay="0"/>
                                          </p:stCondLst>
                                        </p:cTn>
                                        <p:tgtEl>
                                          <p:spTgt spid="30"/>
                                        </p:tgtEl>
                                        <p:attrNameLst>
                                          <p:attrName>style.visibility</p:attrName>
                                        </p:attrNameLst>
                                      </p:cBhvr>
                                      <p:to>
                                        <p:strVal val="visible"/>
                                      </p:to>
                                    </p:set>
                                    <p:animEffect transition="in" filter="fade">
                                      <p:cBhvr>
                                        <p:cTn id="186" dur="500"/>
                                        <p:tgtEl>
                                          <p:spTgt spid="30"/>
                                        </p:tgtEl>
                                      </p:cBhvr>
                                    </p:animEffec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10" presetClass="entr" presetSubtype="0" fill="hold" nodeType="clickEffect">
                                  <p:stCondLst>
                                    <p:cond delay="0"/>
                                  </p:stCondLst>
                                  <p:childTnLst>
                                    <p:set>
                                      <p:cBhvr>
                                        <p:cTn id="190" dur="1" fill="hold">
                                          <p:stCondLst>
                                            <p:cond delay="0"/>
                                          </p:stCondLst>
                                        </p:cTn>
                                        <p:tgtEl>
                                          <p:spTgt spid="31"/>
                                        </p:tgtEl>
                                        <p:attrNameLst>
                                          <p:attrName>style.visibility</p:attrName>
                                        </p:attrNameLst>
                                      </p:cBhvr>
                                      <p:to>
                                        <p:strVal val="visible"/>
                                      </p:to>
                                    </p:set>
                                    <p:animEffect transition="in" filter="fade">
                                      <p:cBhvr>
                                        <p:cTn id="191" dur="500"/>
                                        <p:tgtEl>
                                          <p:spTgt spid="31"/>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10" presetClass="entr" presetSubtype="0" fill="hold" nodeType="clickEffect">
                                  <p:stCondLst>
                                    <p:cond delay="0"/>
                                  </p:stCondLst>
                                  <p:childTnLst>
                                    <p:set>
                                      <p:cBhvr>
                                        <p:cTn id="195" dur="1" fill="hold">
                                          <p:stCondLst>
                                            <p:cond delay="0"/>
                                          </p:stCondLst>
                                        </p:cTn>
                                        <p:tgtEl>
                                          <p:spTgt spid="32"/>
                                        </p:tgtEl>
                                        <p:attrNameLst>
                                          <p:attrName>style.visibility</p:attrName>
                                        </p:attrNameLst>
                                      </p:cBhvr>
                                      <p:to>
                                        <p:strVal val="visible"/>
                                      </p:to>
                                    </p:set>
                                    <p:animEffect transition="in" filter="fade">
                                      <p:cBhvr>
                                        <p:cTn id="196" dur="500"/>
                                        <p:tgtEl>
                                          <p:spTgt spid="32"/>
                                        </p:tgtEl>
                                      </p:cBhvr>
                                    </p:animEffec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10" presetClass="entr" presetSubtype="0" fill="hold" nodeType="clickEffect">
                                  <p:stCondLst>
                                    <p:cond delay="0"/>
                                  </p:stCondLst>
                                  <p:childTnLst>
                                    <p:set>
                                      <p:cBhvr>
                                        <p:cTn id="200" dur="1" fill="hold">
                                          <p:stCondLst>
                                            <p:cond delay="0"/>
                                          </p:stCondLst>
                                        </p:cTn>
                                        <p:tgtEl>
                                          <p:spTgt spid="33"/>
                                        </p:tgtEl>
                                        <p:attrNameLst>
                                          <p:attrName>style.visibility</p:attrName>
                                        </p:attrNameLst>
                                      </p:cBhvr>
                                      <p:to>
                                        <p:strVal val="visible"/>
                                      </p:to>
                                    </p:set>
                                    <p:animEffect transition="in" filter="fade">
                                      <p:cBhvr>
                                        <p:cTn id="201" dur="500"/>
                                        <p:tgtEl>
                                          <p:spTgt spid="33"/>
                                        </p:tgtEl>
                                      </p:cBhvr>
                                    </p:animEffec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10" presetClass="entr" presetSubtype="0" fill="hold" nodeType="clickEffect">
                                  <p:stCondLst>
                                    <p:cond delay="0"/>
                                  </p:stCondLst>
                                  <p:childTnLst>
                                    <p:set>
                                      <p:cBhvr>
                                        <p:cTn id="205" dur="1" fill="hold">
                                          <p:stCondLst>
                                            <p:cond delay="0"/>
                                          </p:stCondLst>
                                        </p:cTn>
                                        <p:tgtEl>
                                          <p:spTgt spid="34"/>
                                        </p:tgtEl>
                                        <p:attrNameLst>
                                          <p:attrName>style.visibility</p:attrName>
                                        </p:attrNameLst>
                                      </p:cBhvr>
                                      <p:to>
                                        <p:strVal val="visible"/>
                                      </p:to>
                                    </p:set>
                                    <p:animEffect transition="in" filter="fade">
                                      <p:cBhvr>
                                        <p:cTn id="206" dur="500"/>
                                        <p:tgtEl>
                                          <p:spTgt spid="34"/>
                                        </p:tgtEl>
                                      </p:cBhvr>
                                    </p:animEffec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10" presetClass="entr" presetSubtype="0" fill="hold" nodeType="clickEffect">
                                  <p:stCondLst>
                                    <p:cond delay="0"/>
                                  </p:stCondLst>
                                  <p:childTnLst>
                                    <p:set>
                                      <p:cBhvr>
                                        <p:cTn id="210" dur="1" fill="hold">
                                          <p:stCondLst>
                                            <p:cond delay="0"/>
                                          </p:stCondLst>
                                        </p:cTn>
                                        <p:tgtEl>
                                          <p:spTgt spid="35"/>
                                        </p:tgtEl>
                                        <p:attrNameLst>
                                          <p:attrName>style.visibility</p:attrName>
                                        </p:attrNameLst>
                                      </p:cBhvr>
                                      <p:to>
                                        <p:strVal val="visible"/>
                                      </p:to>
                                    </p:set>
                                    <p:animEffect transition="in" filter="fade">
                                      <p:cBhvr>
                                        <p:cTn id="211" dur="500"/>
                                        <p:tgtEl>
                                          <p:spTgt spid="35"/>
                                        </p:tgtEl>
                                      </p:cBhvr>
                                    </p:animEffec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10" presetClass="entr" presetSubtype="0" fill="hold" nodeType="clickEffect">
                                  <p:stCondLst>
                                    <p:cond delay="0"/>
                                  </p:stCondLst>
                                  <p:childTnLst>
                                    <p:set>
                                      <p:cBhvr>
                                        <p:cTn id="215" dur="1" fill="hold">
                                          <p:stCondLst>
                                            <p:cond delay="0"/>
                                          </p:stCondLst>
                                        </p:cTn>
                                        <p:tgtEl>
                                          <p:spTgt spid="36"/>
                                        </p:tgtEl>
                                        <p:attrNameLst>
                                          <p:attrName>style.visibility</p:attrName>
                                        </p:attrNameLst>
                                      </p:cBhvr>
                                      <p:to>
                                        <p:strVal val="visible"/>
                                      </p:to>
                                    </p:set>
                                    <p:animEffect transition="in" filter="fade">
                                      <p:cBhvr>
                                        <p:cTn id="216" dur="500"/>
                                        <p:tgtEl>
                                          <p:spTgt spid="36"/>
                                        </p:tgtEl>
                                      </p:cBhvr>
                                    </p:animEffec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10" presetClass="entr" presetSubtype="0" fill="hold" nodeType="clickEffect">
                                  <p:stCondLst>
                                    <p:cond delay="0"/>
                                  </p:stCondLst>
                                  <p:childTnLst>
                                    <p:set>
                                      <p:cBhvr>
                                        <p:cTn id="220" dur="1" fill="hold">
                                          <p:stCondLst>
                                            <p:cond delay="0"/>
                                          </p:stCondLst>
                                        </p:cTn>
                                        <p:tgtEl>
                                          <p:spTgt spid="37"/>
                                        </p:tgtEl>
                                        <p:attrNameLst>
                                          <p:attrName>style.visibility</p:attrName>
                                        </p:attrNameLst>
                                      </p:cBhvr>
                                      <p:to>
                                        <p:strVal val="visible"/>
                                      </p:to>
                                    </p:set>
                                    <p:animEffect transition="in" filter="fade">
                                      <p:cBhvr>
                                        <p:cTn id="221" dur="500"/>
                                        <p:tgtEl>
                                          <p:spTgt spid="37"/>
                                        </p:tgtEl>
                                      </p:cBhvr>
                                    </p:animEffec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10" presetClass="entr" presetSubtype="0" fill="hold" nodeType="clickEffect">
                                  <p:stCondLst>
                                    <p:cond delay="0"/>
                                  </p:stCondLst>
                                  <p:childTnLst>
                                    <p:set>
                                      <p:cBhvr>
                                        <p:cTn id="225" dur="1" fill="hold">
                                          <p:stCondLst>
                                            <p:cond delay="0"/>
                                          </p:stCondLst>
                                        </p:cTn>
                                        <p:tgtEl>
                                          <p:spTgt spid="38"/>
                                        </p:tgtEl>
                                        <p:attrNameLst>
                                          <p:attrName>style.visibility</p:attrName>
                                        </p:attrNameLst>
                                      </p:cBhvr>
                                      <p:to>
                                        <p:strVal val="visible"/>
                                      </p:to>
                                    </p:set>
                                    <p:animEffect transition="in" filter="fade">
                                      <p:cBhvr>
                                        <p:cTn id="226" dur="500"/>
                                        <p:tgtEl>
                                          <p:spTgt spid="38"/>
                                        </p:tgtEl>
                                      </p:cBhvr>
                                    </p:animEffec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10" presetClass="entr" presetSubtype="0" fill="hold" grpId="0" nodeType="clickEffect">
                                  <p:stCondLst>
                                    <p:cond delay="0"/>
                                  </p:stCondLst>
                                  <p:childTnLst>
                                    <p:set>
                                      <p:cBhvr>
                                        <p:cTn id="230" dur="1" fill="hold">
                                          <p:stCondLst>
                                            <p:cond delay="0"/>
                                          </p:stCondLst>
                                        </p:cTn>
                                        <p:tgtEl>
                                          <p:spTgt spid="39"/>
                                        </p:tgtEl>
                                        <p:attrNameLst>
                                          <p:attrName>style.visibility</p:attrName>
                                        </p:attrNameLst>
                                      </p:cBhvr>
                                      <p:to>
                                        <p:strVal val="visible"/>
                                      </p:to>
                                    </p:set>
                                    <p:animEffect transition="in" filter="fade">
                                      <p:cBhvr>
                                        <p:cTn id="231" dur="500"/>
                                        <p:tgtEl>
                                          <p:spTgt spid="39"/>
                                        </p:tgtEl>
                                      </p:cBhvr>
                                    </p:animEffec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10" presetClass="entr" presetSubtype="0" fill="hold" nodeType="clickEffect">
                                  <p:stCondLst>
                                    <p:cond delay="0"/>
                                  </p:stCondLst>
                                  <p:childTnLst>
                                    <p:set>
                                      <p:cBhvr>
                                        <p:cTn id="235" dur="1" fill="hold">
                                          <p:stCondLst>
                                            <p:cond delay="0"/>
                                          </p:stCondLst>
                                        </p:cTn>
                                        <p:tgtEl>
                                          <p:spTgt spid="40"/>
                                        </p:tgtEl>
                                        <p:attrNameLst>
                                          <p:attrName>style.visibility</p:attrName>
                                        </p:attrNameLst>
                                      </p:cBhvr>
                                      <p:to>
                                        <p:strVal val="visible"/>
                                      </p:to>
                                    </p:set>
                                    <p:animEffect transition="in" filter="fade">
                                      <p:cBhvr>
                                        <p:cTn id="236" dur="500"/>
                                        <p:tgtEl>
                                          <p:spTgt spid="40"/>
                                        </p:tgtEl>
                                      </p:cBhvr>
                                    </p:animEffect>
                                  </p:childTnLst>
                                </p:cTn>
                              </p:par>
                            </p:childTnLst>
                          </p:cTn>
                        </p:par>
                      </p:childTnLst>
                    </p:cTn>
                  </p:par>
                  <p:par>
                    <p:cTn id="237" fill="hold" nodeType="clickPar">
                      <p:stCondLst>
                        <p:cond delay="indefinite"/>
                      </p:stCondLst>
                      <p:childTnLst>
                        <p:par>
                          <p:cTn id="238" fill="hold" nodeType="withGroup">
                            <p:stCondLst>
                              <p:cond delay="0"/>
                            </p:stCondLst>
                            <p:childTnLst>
                              <p:par>
                                <p:cTn id="239" presetID="10" presetClass="entr" presetSubtype="0" fill="hold" grpId="0" nodeType="clickEffect">
                                  <p:stCondLst>
                                    <p:cond delay="0"/>
                                  </p:stCondLst>
                                  <p:childTnLst>
                                    <p:set>
                                      <p:cBhvr>
                                        <p:cTn id="240" dur="1" fill="hold">
                                          <p:stCondLst>
                                            <p:cond delay="0"/>
                                          </p:stCondLst>
                                        </p:cTn>
                                        <p:tgtEl>
                                          <p:spTgt spid="41"/>
                                        </p:tgtEl>
                                        <p:attrNameLst>
                                          <p:attrName>style.visibility</p:attrName>
                                        </p:attrNameLst>
                                      </p:cBhvr>
                                      <p:to>
                                        <p:strVal val="visible"/>
                                      </p:to>
                                    </p:set>
                                    <p:animEffect transition="in" filter="fade">
                                      <p:cBhvr>
                                        <p:cTn id="24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8" grpId="1" animBg="1"/>
      <p:bldP spid="8" grpId="2" animBg="1"/>
      <p:bldP spid="11" grpId="0" animBg="1"/>
      <p:bldP spid="11" grpId="1" animBg="1"/>
      <p:bldP spid="11" grpId="2" animBg="1"/>
      <p:bldP spid="14" grpId="0" animBg="1"/>
      <p:bldP spid="14" grpId="1" animBg="1"/>
      <p:bldP spid="14" grpId="2" animBg="1"/>
      <p:bldP spid="17" grpId="0" animBg="1"/>
      <p:bldP spid="17" grpId="1" animBg="1"/>
      <p:bldP spid="17" grpId="2" animBg="1"/>
      <p:bldP spid="20" grpId="0" animBg="1"/>
      <p:bldP spid="20" grpId="1" animBg="1"/>
      <p:bldP spid="20" grpId="2" animBg="1"/>
      <p:bldP spid="23" grpId="0" animBg="1"/>
      <p:bldP spid="23" grpId="1" animBg="1"/>
      <p:bldP spid="23" grpId="2" animBg="1"/>
      <p:bldP spid="27" grpId="0"/>
      <p:bldP spid="29" grpId="0"/>
      <p:bldP spid="39"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4F55B034-6FB1-4DBA-B52F-363B4F054C48}"/>
              </a:ext>
            </a:extLst>
          </p:cNvPr>
          <p:cNvSpPr txBox="1">
            <a:spLocks/>
          </p:cNvSpPr>
          <p:nvPr/>
        </p:nvSpPr>
        <p:spPr bwMode="auto">
          <a:xfrm>
            <a:off x="304800" y="157164"/>
            <a:ext cx="11115040"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100" dirty="0"/>
              <a:t>Ex: A SRS of 126 students were asked whether if they preferred a “high” contact sport, “med” contact sport, or a “low” contact sport.  The results are in the table below.  Do these data provide convincing evidence that the preference in contact level in sports differ between the male and female? </a:t>
            </a:r>
          </a:p>
        </p:txBody>
      </p:sp>
      <p:graphicFrame>
        <p:nvGraphicFramePr>
          <p:cNvPr id="14339" name="Object 2">
            <a:extLst>
              <a:ext uri="{FF2B5EF4-FFF2-40B4-BE49-F238E27FC236}">
                <a16:creationId xmlns:a16="http://schemas.microsoft.com/office/drawing/2014/main" id="{DFCD0E04-CA55-4B03-8A6A-8431D0DB38AB}"/>
              </a:ext>
            </a:extLst>
          </p:cNvPr>
          <p:cNvGraphicFramePr>
            <a:graphicFrameLocks noChangeAspect="1"/>
          </p:cNvGraphicFramePr>
          <p:nvPr>
            <p:extLst>
              <p:ext uri="{D42A27DB-BD31-4B8C-83A1-F6EECF244321}">
                <p14:modId xmlns:p14="http://schemas.microsoft.com/office/powerpoint/2010/main" val="3641662173"/>
              </p:ext>
            </p:extLst>
          </p:nvPr>
        </p:nvGraphicFramePr>
        <p:xfrm>
          <a:off x="6643689" y="1977074"/>
          <a:ext cx="3563937" cy="1230313"/>
        </p:xfrm>
        <a:graphic>
          <a:graphicData uri="http://schemas.openxmlformats.org/presentationml/2006/ole">
            <mc:AlternateContent xmlns:mc="http://schemas.openxmlformats.org/markup-compatibility/2006">
              <mc:Choice xmlns:v="urn:schemas-microsoft-com:vml" Requires="v">
                <p:oleObj name="Equation" r:id="rId4" imgW="2171700" imgH="749300" progId="Equation.DSMT4">
                  <p:embed/>
                </p:oleObj>
              </mc:Choice>
              <mc:Fallback>
                <p:oleObj name="Equation" r:id="rId4" imgW="2171700" imgH="749300" progId="Equation.DSMT4">
                  <p:embed/>
                  <p:pic>
                    <p:nvPicPr>
                      <p:cNvPr id="14339" name="Object 2">
                        <a:extLst>
                          <a:ext uri="{FF2B5EF4-FFF2-40B4-BE49-F238E27FC236}">
                            <a16:creationId xmlns:a16="http://schemas.microsoft.com/office/drawing/2014/main" id="{DFCD0E04-CA55-4B03-8A6A-8431D0DB38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3689" y="1977074"/>
                        <a:ext cx="356393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0" name="Content Placeholder 2">
            <a:extLst>
              <a:ext uri="{FF2B5EF4-FFF2-40B4-BE49-F238E27FC236}">
                <a16:creationId xmlns:a16="http://schemas.microsoft.com/office/drawing/2014/main" id="{C1C2C724-DDAF-448E-BE7D-4404D7D12F40}"/>
              </a:ext>
            </a:extLst>
          </p:cNvPr>
          <p:cNvSpPr txBox="1">
            <a:spLocks/>
          </p:cNvSpPr>
          <p:nvPr/>
        </p:nvSpPr>
        <p:spPr bwMode="auto">
          <a:xfrm>
            <a:off x="304800" y="1917700"/>
            <a:ext cx="57912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100" dirty="0"/>
              <a:t>a) State your hypothesis to do a Chi-</a:t>
            </a:r>
            <a:r>
              <a:rPr lang="en-CA" altLang="en-US" sz="2100" dirty="0" err="1"/>
              <a:t>Sq</a:t>
            </a:r>
            <a:r>
              <a:rPr lang="en-CA" altLang="en-US" sz="2100" dirty="0"/>
              <a:t> test for homogeneity</a:t>
            </a:r>
            <a:br>
              <a:rPr lang="en-CA" altLang="en-US" sz="2100" dirty="0"/>
            </a:br>
            <a:endParaRPr lang="en-CA" altLang="en-US" sz="2100" dirty="0"/>
          </a:p>
          <a:p>
            <a:pPr eaLnBrk="1" hangingPunct="1">
              <a:buFont typeface="Wingdings" panose="05000000000000000000" pitchFamily="2" charset="2"/>
              <a:buNone/>
            </a:pPr>
            <a:r>
              <a:rPr lang="en-CA" altLang="en-US" sz="2100" dirty="0"/>
              <a:t>b) Calculate the totals and the expected value for each cell</a:t>
            </a:r>
          </a:p>
        </p:txBody>
      </p:sp>
      <p:sp>
        <p:nvSpPr>
          <p:cNvPr id="14341" name="Content Placeholder 2">
            <a:extLst>
              <a:ext uri="{FF2B5EF4-FFF2-40B4-BE49-F238E27FC236}">
                <a16:creationId xmlns:a16="http://schemas.microsoft.com/office/drawing/2014/main" id="{406583D8-EC22-4396-9304-251B4468056D}"/>
              </a:ext>
            </a:extLst>
          </p:cNvPr>
          <p:cNvSpPr txBox="1">
            <a:spLocks/>
          </p:cNvSpPr>
          <p:nvPr/>
        </p:nvSpPr>
        <p:spPr bwMode="auto">
          <a:xfrm>
            <a:off x="416560" y="4048125"/>
            <a:ext cx="9675178"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100" dirty="0"/>
              <a:t>c) State the conditions to perform a chi-square test?</a:t>
            </a:r>
            <a:br>
              <a:rPr lang="en-CA" altLang="en-US" sz="2100" dirty="0"/>
            </a:br>
            <a:endParaRPr lang="en-CA" altLang="en-US" sz="2100" dirty="0"/>
          </a:p>
          <a:p>
            <a:pPr eaLnBrk="1" hangingPunct="1">
              <a:buFont typeface="Wingdings" panose="05000000000000000000" pitchFamily="2" charset="2"/>
              <a:buNone/>
            </a:pPr>
            <a:r>
              <a:rPr lang="en-CA" altLang="en-US" sz="2100" dirty="0"/>
              <a:t>d) Calculate the chi-square, df, and P-value from your statistics</a:t>
            </a:r>
            <a:br>
              <a:rPr lang="en-CA" altLang="en-US" sz="2100" dirty="0"/>
            </a:br>
            <a:endParaRPr lang="en-CA" altLang="en-US" sz="2100" dirty="0"/>
          </a:p>
          <a:p>
            <a:pPr eaLnBrk="1" hangingPunct="1">
              <a:buFont typeface="Wingdings" panose="05000000000000000000" pitchFamily="2" charset="2"/>
              <a:buNone/>
            </a:pPr>
            <a:r>
              <a:rPr lang="en-CA" altLang="en-US" sz="2100" dirty="0"/>
              <a:t>e) State and Interpret your conclusion.  </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383FFC-5880-403B-A9A5-16D6850CC4D7}"/>
              </a:ext>
            </a:extLst>
          </p:cNvPr>
          <p:cNvSpPr txBox="1">
            <a:spLocks noChangeArrowheads="1"/>
          </p:cNvSpPr>
          <p:nvPr/>
        </p:nvSpPr>
        <p:spPr bwMode="auto">
          <a:xfrm>
            <a:off x="1644650" y="179388"/>
            <a:ext cx="4743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t>a)  State the Null and Alt. Hypothesis</a:t>
            </a:r>
          </a:p>
        </p:txBody>
      </p:sp>
      <p:sp>
        <p:nvSpPr>
          <p:cNvPr id="5" name="TextBox 4">
            <a:extLst>
              <a:ext uri="{FF2B5EF4-FFF2-40B4-BE49-F238E27FC236}">
                <a16:creationId xmlns:a16="http://schemas.microsoft.com/office/drawing/2014/main" id="{1EA50FEE-DEC5-4314-8A04-03357999C34B}"/>
              </a:ext>
            </a:extLst>
          </p:cNvPr>
          <p:cNvSpPr txBox="1">
            <a:spLocks noChangeArrowheads="1"/>
          </p:cNvSpPr>
          <p:nvPr/>
        </p:nvSpPr>
        <p:spPr bwMode="auto">
          <a:xfrm>
            <a:off x="330200" y="574676"/>
            <a:ext cx="10133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dirty="0">
                <a:solidFill>
                  <a:srgbClr val="FF0000"/>
                </a:solidFill>
              </a:rPr>
              <a:t>Ho: The distribution of sports preferred based on contact level is the same between genders</a:t>
            </a:r>
          </a:p>
        </p:txBody>
      </p:sp>
      <p:sp>
        <p:nvSpPr>
          <p:cNvPr id="6" name="TextBox 5">
            <a:extLst>
              <a:ext uri="{FF2B5EF4-FFF2-40B4-BE49-F238E27FC236}">
                <a16:creationId xmlns:a16="http://schemas.microsoft.com/office/drawing/2014/main" id="{91DA4485-2042-4C33-99FB-0E0AE86ADBC4}"/>
              </a:ext>
            </a:extLst>
          </p:cNvPr>
          <p:cNvSpPr txBox="1">
            <a:spLocks noChangeArrowheads="1"/>
          </p:cNvSpPr>
          <p:nvPr/>
        </p:nvSpPr>
        <p:spPr bwMode="auto">
          <a:xfrm>
            <a:off x="330199" y="993776"/>
            <a:ext cx="11218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dirty="0">
                <a:solidFill>
                  <a:srgbClr val="FF0000"/>
                </a:solidFill>
              </a:rPr>
              <a:t>Ha: The distribution of sports preferred based on contact level is not the same between genders</a:t>
            </a:r>
          </a:p>
        </p:txBody>
      </p:sp>
      <p:sp>
        <p:nvSpPr>
          <p:cNvPr id="7" name="TextBox 6">
            <a:extLst>
              <a:ext uri="{FF2B5EF4-FFF2-40B4-BE49-F238E27FC236}">
                <a16:creationId xmlns:a16="http://schemas.microsoft.com/office/drawing/2014/main" id="{2A754233-3317-4C08-88D9-93B12A6C0312}"/>
              </a:ext>
            </a:extLst>
          </p:cNvPr>
          <p:cNvSpPr txBox="1">
            <a:spLocks noChangeArrowheads="1"/>
          </p:cNvSpPr>
          <p:nvPr/>
        </p:nvSpPr>
        <p:spPr bwMode="auto">
          <a:xfrm>
            <a:off x="330199" y="1417638"/>
            <a:ext cx="11074401"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dirty="0">
                <a:solidFill>
                  <a:srgbClr val="FF0000"/>
                </a:solidFill>
              </a:rPr>
              <a:t>NOTE: “Ha” will always say the proportion/distribution is NOT the same.  Never greater or less than like in CH11 or 12</a:t>
            </a:r>
          </a:p>
        </p:txBody>
      </p:sp>
      <p:sp>
        <p:nvSpPr>
          <p:cNvPr id="8" name="Content Placeholder 2">
            <a:extLst>
              <a:ext uri="{FF2B5EF4-FFF2-40B4-BE49-F238E27FC236}">
                <a16:creationId xmlns:a16="http://schemas.microsoft.com/office/drawing/2014/main" id="{2C47979F-9B0A-4E81-936B-DA379188A37F}"/>
              </a:ext>
            </a:extLst>
          </p:cNvPr>
          <p:cNvSpPr txBox="1">
            <a:spLocks/>
          </p:cNvSpPr>
          <p:nvPr/>
        </p:nvSpPr>
        <p:spPr bwMode="auto">
          <a:xfrm>
            <a:off x="484715" y="2083858"/>
            <a:ext cx="76660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1900"/>
              <a:t>b) Calculate the totals and the expected value for each cell</a:t>
            </a:r>
          </a:p>
        </p:txBody>
      </p:sp>
      <p:sp>
        <p:nvSpPr>
          <p:cNvPr id="10" name="TextBox 9">
            <a:extLst>
              <a:ext uri="{FF2B5EF4-FFF2-40B4-BE49-F238E27FC236}">
                <a16:creationId xmlns:a16="http://schemas.microsoft.com/office/drawing/2014/main" id="{0FFDCFBA-8F76-462E-98C7-09C74372820F}"/>
              </a:ext>
            </a:extLst>
          </p:cNvPr>
          <p:cNvSpPr txBox="1">
            <a:spLocks noChangeArrowheads="1"/>
          </p:cNvSpPr>
          <p:nvPr/>
        </p:nvSpPr>
        <p:spPr bwMode="auto">
          <a:xfrm>
            <a:off x="1440390" y="2390246"/>
            <a:ext cx="1951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Observed Count</a:t>
            </a:r>
          </a:p>
        </p:txBody>
      </p:sp>
      <p:graphicFrame>
        <p:nvGraphicFramePr>
          <p:cNvPr id="12" name="Object 2">
            <a:extLst>
              <a:ext uri="{FF2B5EF4-FFF2-40B4-BE49-F238E27FC236}">
                <a16:creationId xmlns:a16="http://schemas.microsoft.com/office/drawing/2014/main" id="{0F152EE5-4C87-4B16-882D-1669BF8AAB59}"/>
              </a:ext>
            </a:extLst>
          </p:cNvPr>
          <p:cNvGraphicFramePr>
            <a:graphicFrameLocks noChangeAspect="1"/>
          </p:cNvGraphicFramePr>
          <p:nvPr>
            <p:extLst>
              <p:ext uri="{D42A27DB-BD31-4B8C-83A1-F6EECF244321}">
                <p14:modId xmlns:p14="http://schemas.microsoft.com/office/powerpoint/2010/main" val="3137367126"/>
              </p:ext>
            </p:extLst>
          </p:nvPr>
        </p:nvGraphicFramePr>
        <p:xfrm>
          <a:off x="505354" y="2729971"/>
          <a:ext cx="3959225" cy="1543050"/>
        </p:xfrm>
        <a:graphic>
          <a:graphicData uri="http://schemas.openxmlformats.org/presentationml/2006/ole">
            <mc:AlternateContent xmlns:mc="http://schemas.openxmlformats.org/markup-compatibility/2006">
              <mc:Choice xmlns:v="urn:schemas-microsoft-com:vml" Requires="v">
                <p:oleObj name="Equation" r:id="rId4" imgW="2413000" imgH="939800" progId="Equation.DSMT4">
                  <p:embed/>
                </p:oleObj>
              </mc:Choice>
              <mc:Fallback>
                <p:oleObj name="Equation" r:id="rId4" imgW="2413000" imgH="939800" progId="Equation.DSMT4">
                  <p:embed/>
                  <p:pic>
                    <p:nvPicPr>
                      <p:cNvPr id="12" name="Object 2">
                        <a:extLst>
                          <a:ext uri="{FF2B5EF4-FFF2-40B4-BE49-F238E27FC236}">
                            <a16:creationId xmlns:a16="http://schemas.microsoft.com/office/drawing/2014/main" id="{0F152EE5-4C87-4B16-882D-1669BF8AAB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354" y="2729971"/>
                        <a:ext cx="39592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a:extLst>
              <a:ext uri="{FF2B5EF4-FFF2-40B4-BE49-F238E27FC236}">
                <a16:creationId xmlns:a16="http://schemas.microsoft.com/office/drawing/2014/main" id="{935C377D-3BD6-41EE-8026-368B16850BCA}"/>
              </a:ext>
            </a:extLst>
          </p:cNvPr>
          <p:cNvSpPr txBox="1">
            <a:spLocks noChangeArrowheads="1"/>
          </p:cNvSpPr>
          <p:nvPr/>
        </p:nvSpPr>
        <p:spPr bwMode="auto">
          <a:xfrm>
            <a:off x="7274983" y="2353733"/>
            <a:ext cx="1951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Expected Count</a:t>
            </a:r>
          </a:p>
        </p:txBody>
      </p:sp>
      <p:graphicFrame>
        <p:nvGraphicFramePr>
          <p:cNvPr id="14" name="Object 2">
            <a:extLst>
              <a:ext uri="{FF2B5EF4-FFF2-40B4-BE49-F238E27FC236}">
                <a16:creationId xmlns:a16="http://schemas.microsoft.com/office/drawing/2014/main" id="{0C2038CD-729C-4A4B-AC13-1B149650DB12}"/>
              </a:ext>
            </a:extLst>
          </p:cNvPr>
          <p:cNvGraphicFramePr>
            <a:graphicFrameLocks noChangeAspect="1"/>
          </p:cNvGraphicFramePr>
          <p:nvPr>
            <p:extLst>
              <p:ext uri="{D42A27DB-BD31-4B8C-83A1-F6EECF244321}">
                <p14:modId xmlns:p14="http://schemas.microsoft.com/office/powerpoint/2010/main" val="2906130362"/>
              </p:ext>
            </p:extLst>
          </p:nvPr>
        </p:nvGraphicFramePr>
        <p:xfrm>
          <a:off x="6135158" y="2699808"/>
          <a:ext cx="4230688" cy="1543050"/>
        </p:xfrm>
        <a:graphic>
          <a:graphicData uri="http://schemas.openxmlformats.org/presentationml/2006/ole">
            <mc:AlternateContent xmlns:mc="http://schemas.openxmlformats.org/markup-compatibility/2006">
              <mc:Choice xmlns:v="urn:schemas-microsoft-com:vml" Requires="v">
                <p:oleObj name="Equation" r:id="rId6" imgW="2578100" imgH="939800" progId="Equation.DSMT4">
                  <p:embed/>
                </p:oleObj>
              </mc:Choice>
              <mc:Fallback>
                <p:oleObj name="Equation" r:id="rId6" imgW="2578100" imgH="939800" progId="Equation.DSMT4">
                  <p:embed/>
                  <p:pic>
                    <p:nvPicPr>
                      <p:cNvPr id="14" name="Object 2">
                        <a:extLst>
                          <a:ext uri="{FF2B5EF4-FFF2-40B4-BE49-F238E27FC236}">
                            <a16:creationId xmlns:a16="http://schemas.microsoft.com/office/drawing/2014/main" id="{0C2038CD-729C-4A4B-AC13-1B149650DB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5158" y="2699808"/>
                        <a:ext cx="423068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a:extLst>
              <a:ext uri="{FF2B5EF4-FFF2-40B4-BE49-F238E27FC236}">
                <a16:creationId xmlns:a16="http://schemas.microsoft.com/office/drawing/2014/main" id="{C42A8DA1-1348-4E32-AB00-14B3F0517254}"/>
              </a:ext>
            </a:extLst>
          </p:cNvPr>
          <p:cNvSpPr txBox="1">
            <a:spLocks noChangeArrowheads="1"/>
          </p:cNvSpPr>
          <p:nvPr/>
        </p:nvSpPr>
        <p:spPr bwMode="auto">
          <a:xfrm>
            <a:off x="1701800" y="4373564"/>
            <a:ext cx="8096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t>c) State the Conditions for performing a Chi-Square Test for Homogeneity:</a:t>
            </a:r>
          </a:p>
        </p:txBody>
      </p:sp>
      <p:sp>
        <p:nvSpPr>
          <p:cNvPr id="16" name="TextBox 15">
            <a:extLst>
              <a:ext uri="{FF2B5EF4-FFF2-40B4-BE49-F238E27FC236}">
                <a16:creationId xmlns:a16="http://schemas.microsoft.com/office/drawing/2014/main" id="{E671F866-0C37-4329-BEB2-E3E6BB49B857}"/>
              </a:ext>
            </a:extLst>
          </p:cNvPr>
          <p:cNvSpPr txBox="1"/>
          <p:nvPr/>
        </p:nvSpPr>
        <p:spPr>
          <a:xfrm>
            <a:off x="1614489" y="4849814"/>
            <a:ext cx="8848725" cy="1477328"/>
          </a:xfrm>
          <a:prstGeom prst="rect">
            <a:avLst/>
          </a:prstGeom>
          <a:noFill/>
        </p:spPr>
        <p:txBody>
          <a:bodyPr>
            <a:spAutoFit/>
          </a:bodyPr>
          <a:lstStyle/>
          <a:p>
            <a:pPr>
              <a:defRPr/>
            </a:pPr>
            <a:r>
              <a:rPr lang="en-CA" dirty="0">
                <a:solidFill>
                  <a:srgbClr val="FF0000"/>
                </a:solidFill>
              </a:rPr>
              <a:t>To use the Chi-square test for homogeneity of population:</a:t>
            </a:r>
          </a:p>
          <a:p>
            <a:pPr marL="342900" indent="-342900">
              <a:buFontTx/>
              <a:buAutoNum type="arabicPeriod"/>
              <a:defRPr/>
            </a:pPr>
            <a:r>
              <a:rPr lang="en-CA" dirty="0">
                <a:solidFill>
                  <a:srgbClr val="FF0000"/>
                </a:solidFill>
              </a:rPr>
              <a:t>SRS </a:t>
            </a:r>
            <a:r>
              <a:rPr lang="en-CA" dirty="0">
                <a:solidFill>
                  <a:srgbClr val="FF0000"/>
                </a:solidFill>
                <a:sym typeface="Wingdings" panose="05000000000000000000" pitchFamily="2" charset="2"/>
              </a:rPr>
              <a:t> It is indicated that the sample was taken from a SRS</a:t>
            </a:r>
          </a:p>
          <a:p>
            <a:pPr marL="342900" indent="-342900">
              <a:buFontTx/>
              <a:buAutoNum type="arabicPeriod"/>
              <a:defRPr/>
            </a:pPr>
            <a:r>
              <a:rPr lang="en-CA" dirty="0">
                <a:solidFill>
                  <a:srgbClr val="FF0000"/>
                </a:solidFill>
                <a:sym typeface="Wingdings" panose="05000000000000000000" pitchFamily="2" charset="2"/>
              </a:rPr>
              <a:t>Normality: All expected cell counts greater than 5</a:t>
            </a:r>
          </a:p>
          <a:p>
            <a:pPr marL="342900" indent="-342900">
              <a:buFontTx/>
              <a:buAutoNum type="arabicPeriod"/>
              <a:defRPr/>
            </a:pPr>
            <a:r>
              <a:rPr lang="en-CA" dirty="0">
                <a:solidFill>
                  <a:srgbClr val="FF0000"/>
                </a:solidFill>
                <a:sym typeface="Wingdings" panose="05000000000000000000" pitchFamily="2" charset="2"/>
              </a:rPr>
              <a:t>Independence: The populations between  each gender are independent from each other</a:t>
            </a:r>
            <a:endParaRPr lang="en-CA"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3"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a:extLst>
              <a:ext uri="{FF2B5EF4-FFF2-40B4-BE49-F238E27FC236}">
                <a16:creationId xmlns:a16="http://schemas.microsoft.com/office/drawing/2014/main" id="{00BF3E22-8448-49B6-81F4-A67760A1B949}"/>
              </a:ext>
            </a:extLst>
          </p:cNvPr>
          <p:cNvSpPr txBox="1">
            <a:spLocks noChangeArrowheads="1"/>
          </p:cNvSpPr>
          <p:nvPr/>
        </p:nvSpPr>
        <p:spPr bwMode="auto">
          <a:xfrm>
            <a:off x="1763713" y="260350"/>
            <a:ext cx="5491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t>d) Step 3: Calculate the test statistic Chi square</a:t>
            </a:r>
          </a:p>
        </p:txBody>
      </p:sp>
      <p:sp>
        <p:nvSpPr>
          <p:cNvPr id="5" name="TextBox 4">
            <a:extLst>
              <a:ext uri="{FF2B5EF4-FFF2-40B4-BE49-F238E27FC236}">
                <a16:creationId xmlns:a16="http://schemas.microsoft.com/office/drawing/2014/main" id="{5DCF6582-0318-416E-9654-50511820DFB4}"/>
              </a:ext>
            </a:extLst>
          </p:cNvPr>
          <p:cNvSpPr txBox="1">
            <a:spLocks noChangeArrowheads="1"/>
          </p:cNvSpPr>
          <p:nvPr/>
        </p:nvSpPr>
        <p:spPr bwMode="auto">
          <a:xfrm>
            <a:off x="239714" y="695960"/>
            <a:ext cx="3424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Use the calculator to do this!!</a:t>
            </a:r>
          </a:p>
        </p:txBody>
      </p:sp>
      <p:pic>
        <p:nvPicPr>
          <p:cNvPr id="7" name="Picture 6">
            <a:extLst>
              <a:ext uri="{FF2B5EF4-FFF2-40B4-BE49-F238E27FC236}">
                <a16:creationId xmlns:a16="http://schemas.microsoft.com/office/drawing/2014/main" id="{DC9471D2-AD0D-4E0C-9D09-9A77965DA6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1873250"/>
            <a:ext cx="22415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55D164C-3C41-4E58-B0B2-A03DFD4063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1135063"/>
            <a:ext cx="2241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11">
            <a:extLst>
              <a:ext uri="{FF2B5EF4-FFF2-40B4-BE49-F238E27FC236}">
                <a16:creationId xmlns:a16="http://schemas.microsoft.com/office/drawing/2014/main" id="{B03456A1-1FA5-4EA7-927E-9C9AF1E58D22}"/>
              </a:ext>
            </a:extLst>
          </p:cNvPr>
          <p:cNvGraphicFramePr>
            <a:graphicFrameLocks noChangeAspect="1"/>
          </p:cNvGraphicFramePr>
          <p:nvPr/>
        </p:nvGraphicFramePr>
        <p:xfrm>
          <a:off x="1679576" y="2479675"/>
          <a:ext cx="7851775" cy="598488"/>
        </p:xfrm>
        <a:graphic>
          <a:graphicData uri="http://schemas.openxmlformats.org/presentationml/2006/ole">
            <mc:AlternateContent xmlns:mc="http://schemas.openxmlformats.org/markup-compatibility/2006">
              <mc:Choice xmlns:v="urn:schemas-microsoft-com:vml" Requires="v">
                <p:oleObj name="Equation" r:id="rId6" imgW="5994400" imgH="457200" progId="Equation.DSMT4">
                  <p:embed/>
                </p:oleObj>
              </mc:Choice>
              <mc:Fallback>
                <p:oleObj name="Equation" r:id="rId6" imgW="5994400" imgH="457200" progId="Equation.DSMT4">
                  <p:embed/>
                  <p:pic>
                    <p:nvPicPr>
                      <p:cNvPr id="12" name="Object 11">
                        <a:extLst>
                          <a:ext uri="{FF2B5EF4-FFF2-40B4-BE49-F238E27FC236}">
                            <a16:creationId xmlns:a16="http://schemas.microsoft.com/office/drawing/2014/main" id="{B03456A1-1FA5-4EA7-927E-9C9AF1E58D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9576" y="2479675"/>
                        <a:ext cx="785177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a:extLst>
              <a:ext uri="{FF2B5EF4-FFF2-40B4-BE49-F238E27FC236}">
                <a16:creationId xmlns:a16="http://schemas.microsoft.com/office/drawing/2014/main" id="{11C97136-FA56-4879-9E25-00FD0499211A}"/>
              </a:ext>
            </a:extLst>
          </p:cNvPr>
          <p:cNvGraphicFramePr>
            <a:graphicFrameLocks noChangeAspect="1"/>
          </p:cNvGraphicFramePr>
          <p:nvPr>
            <p:extLst>
              <p:ext uri="{D42A27DB-BD31-4B8C-83A1-F6EECF244321}">
                <p14:modId xmlns:p14="http://schemas.microsoft.com/office/powerpoint/2010/main" val="4088474433"/>
              </p:ext>
            </p:extLst>
          </p:nvPr>
        </p:nvGraphicFramePr>
        <p:xfrm>
          <a:off x="9531351" y="2588964"/>
          <a:ext cx="1422391" cy="341561"/>
        </p:xfrm>
        <a:graphic>
          <a:graphicData uri="http://schemas.openxmlformats.org/presentationml/2006/ole">
            <mc:AlternateContent xmlns:mc="http://schemas.openxmlformats.org/markup-compatibility/2006">
              <mc:Choice xmlns:v="urn:schemas-microsoft-com:vml" Requires="v">
                <p:oleObj name="Equation" r:id="rId8" imgW="736560" imgH="177480" progId="Equation.DSMT4">
                  <p:embed/>
                </p:oleObj>
              </mc:Choice>
              <mc:Fallback>
                <p:oleObj name="Equation" r:id="rId8" imgW="736560" imgH="177480" progId="Equation.DSMT4">
                  <p:embed/>
                  <p:pic>
                    <p:nvPicPr>
                      <p:cNvPr id="13" name="Object 12">
                        <a:extLst>
                          <a:ext uri="{FF2B5EF4-FFF2-40B4-BE49-F238E27FC236}">
                            <a16:creationId xmlns:a16="http://schemas.microsoft.com/office/drawing/2014/main" id="{11C97136-FA56-4879-9E25-00FD0499211A}"/>
                          </a:ext>
                        </a:extLst>
                      </p:cNvPr>
                      <p:cNvPicPr>
                        <a:picLocks noChangeAspect="1" noChangeArrowheads="1"/>
                      </p:cNvPicPr>
                      <p:nvPr/>
                    </p:nvPicPr>
                    <p:blipFill>
                      <a:blip r:embed="rId9"/>
                      <a:srcRect/>
                      <a:stretch>
                        <a:fillRect/>
                      </a:stretch>
                    </p:blipFill>
                    <p:spPr bwMode="auto">
                      <a:xfrm>
                        <a:off x="9531351" y="2588964"/>
                        <a:ext cx="1422391" cy="341561"/>
                      </a:xfrm>
                      <a:prstGeom prst="rect">
                        <a:avLst/>
                      </a:prstGeom>
                      <a:noFill/>
                      <a:ln>
                        <a:noFill/>
                      </a:ln>
                    </p:spPr>
                  </p:pic>
                </p:oleObj>
              </mc:Fallback>
            </mc:AlternateContent>
          </a:graphicData>
        </a:graphic>
      </p:graphicFrame>
      <p:graphicFrame>
        <p:nvGraphicFramePr>
          <p:cNvPr id="14" name="Object 13">
            <a:extLst>
              <a:ext uri="{FF2B5EF4-FFF2-40B4-BE49-F238E27FC236}">
                <a16:creationId xmlns:a16="http://schemas.microsoft.com/office/drawing/2014/main" id="{01E59116-2019-4394-907A-F24E7D819C51}"/>
              </a:ext>
            </a:extLst>
          </p:cNvPr>
          <p:cNvGraphicFramePr>
            <a:graphicFrameLocks noChangeAspect="1"/>
          </p:cNvGraphicFramePr>
          <p:nvPr/>
        </p:nvGraphicFramePr>
        <p:xfrm>
          <a:off x="1647825" y="3124201"/>
          <a:ext cx="2343150" cy="422275"/>
        </p:xfrm>
        <a:graphic>
          <a:graphicData uri="http://schemas.openxmlformats.org/presentationml/2006/ole">
            <mc:AlternateContent xmlns:mc="http://schemas.openxmlformats.org/markup-compatibility/2006">
              <mc:Choice xmlns:v="urn:schemas-microsoft-com:vml" Requires="v">
                <p:oleObj name="Equation" r:id="rId10" imgW="1409088" imgH="253890" progId="Equation.DSMT4">
                  <p:embed/>
                </p:oleObj>
              </mc:Choice>
              <mc:Fallback>
                <p:oleObj name="Equation" r:id="rId10" imgW="1409088" imgH="253890" progId="Equation.DSMT4">
                  <p:embed/>
                  <p:pic>
                    <p:nvPicPr>
                      <p:cNvPr id="14" name="Object 13">
                        <a:extLst>
                          <a:ext uri="{FF2B5EF4-FFF2-40B4-BE49-F238E27FC236}">
                            <a16:creationId xmlns:a16="http://schemas.microsoft.com/office/drawing/2014/main" id="{01E59116-2019-4394-907A-F24E7D819C5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47825" y="3124201"/>
                        <a:ext cx="23431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a:extLst>
              <a:ext uri="{FF2B5EF4-FFF2-40B4-BE49-F238E27FC236}">
                <a16:creationId xmlns:a16="http://schemas.microsoft.com/office/drawing/2014/main" id="{ED65BAD2-F1BA-4A74-82A0-B96761915CA5}"/>
              </a:ext>
            </a:extLst>
          </p:cNvPr>
          <p:cNvGraphicFramePr>
            <a:graphicFrameLocks noChangeAspect="1"/>
          </p:cNvGraphicFramePr>
          <p:nvPr>
            <p:extLst>
              <p:ext uri="{D42A27DB-BD31-4B8C-83A1-F6EECF244321}">
                <p14:modId xmlns:p14="http://schemas.microsoft.com/office/powerpoint/2010/main" val="1230570815"/>
              </p:ext>
            </p:extLst>
          </p:nvPr>
        </p:nvGraphicFramePr>
        <p:xfrm>
          <a:off x="1647825" y="3546475"/>
          <a:ext cx="3906838" cy="422275"/>
        </p:xfrm>
        <a:graphic>
          <a:graphicData uri="http://schemas.openxmlformats.org/presentationml/2006/ole">
            <mc:AlternateContent xmlns:mc="http://schemas.openxmlformats.org/markup-compatibility/2006">
              <mc:Choice xmlns:v="urn:schemas-microsoft-com:vml" Requires="v">
                <p:oleObj name="Equation" r:id="rId12" imgW="2349360" imgH="253800" progId="Equation.DSMT4">
                  <p:embed/>
                </p:oleObj>
              </mc:Choice>
              <mc:Fallback>
                <p:oleObj name="Equation" r:id="rId12" imgW="2349360" imgH="253800" progId="Equation.DSMT4">
                  <p:embed/>
                  <p:pic>
                    <p:nvPicPr>
                      <p:cNvPr id="15" name="Object 14">
                        <a:extLst>
                          <a:ext uri="{FF2B5EF4-FFF2-40B4-BE49-F238E27FC236}">
                            <a16:creationId xmlns:a16="http://schemas.microsoft.com/office/drawing/2014/main" id="{ED65BAD2-F1BA-4A74-82A0-B96761915CA5}"/>
                          </a:ext>
                        </a:extLst>
                      </p:cNvPr>
                      <p:cNvPicPr>
                        <a:picLocks noChangeAspect="1" noChangeArrowheads="1"/>
                      </p:cNvPicPr>
                      <p:nvPr/>
                    </p:nvPicPr>
                    <p:blipFill>
                      <a:blip r:embed="rId13"/>
                      <a:srcRect/>
                      <a:stretch>
                        <a:fillRect/>
                      </a:stretch>
                    </p:blipFill>
                    <p:spPr bwMode="auto">
                      <a:xfrm>
                        <a:off x="1647825" y="3546475"/>
                        <a:ext cx="39068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a:extLst>
              <a:ext uri="{FF2B5EF4-FFF2-40B4-BE49-F238E27FC236}">
                <a16:creationId xmlns:a16="http://schemas.microsoft.com/office/drawing/2014/main" id="{D4F4BE91-7BB6-402E-B37D-160DBE84CB1C}"/>
              </a:ext>
            </a:extLst>
          </p:cNvPr>
          <p:cNvGraphicFramePr>
            <a:graphicFrameLocks noChangeAspect="1"/>
          </p:cNvGraphicFramePr>
          <p:nvPr>
            <p:extLst>
              <p:ext uri="{D42A27DB-BD31-4B8C-83A1-F6EECF244321}">
                <p14:modId xmlns:p14="http://schemas.microsoft.com/office/powerpoint/2010/main" val="31180997"/>
              </p:ext>
            </p:extLst>
          </p:nvPr>
        </p:nvGraphicFramePr>
        <p:xfrm>
          <a:off x="1679576" y="3968750"/>
          <a:ext cx="2744787" cy="295275"/>
        </p:xfrm>
        <a:graphic>
          <a:graphicData uri="http://schemas.openxmlformats.org/presentationml/2006/ole">
            <mc:AlternateContent xmlns:mc="http://schemas.openxmlformats.org/markup-compatibility/2006">
              <mc:Choice xmlns:v="urn:schemas-microsoft-com:vml" Requires="v">
                <p:oleObj name="Equation" r:id="rId14" imgW="1650960" imgH="177480" progId="Equation.DSMT4">
                  <p:embed/>
                </p:oleObj>
              </mc:Choice>
              <mc:Fallback>
                <p:oleObj name="Equation" r:id="rId14" imgW="1650960" imgH="177480" progId="Equation.DSMT4">
                  <p:embed/>
                  <p:pic>
                    <p:nvPicPr>
                      <p:cNvPr id="16" name="Object 15">
                        <a:extLst>
                          <a:ext uri="{FF2B5EF4-FFF2-40B4-BE49-F238E27FC236}">
                            <a16:creationId xmlns:a16="http://schemas.microsoft.com/office/drawing/2014/main" id="{D4F4BE91-7BB6-402E-B37D-160DBE84CB1C}"/>
                          </a:ext>
                        </a:extLst>
                      </p:cNvPr>
                      <p:cNvPicPr>
                        <a:picLocks noChangeAspect="1" noChangeArrowheads="1"/>
                      </p:cNvPicPr>
                      <p:nvPr/>
                    </p:nvPicPr>
                    <p:blipFill>
                      <a:blip r:embed="rId15"/>
                      <a:srcRect/>
                      <a:stretch>
                        <a:fillRect/>
                      </a:stretch>
                    </p:blipFill>
                    <p:spPr bwMode="auto">
                      <a:xfrm>
                        <a:off x="1679576" y="3968750"/>
                        <a:ext cx="274478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a:extLst>
              <a:ext uri="{FF2B5EF4-FFF2-40B4-BE49-F238E27FC236}">
                <a16:creationId xmlns:a16="http://schemas.microsoft.com/office/drawing/2014/main" id="{B3036FF7-1335-488C-8E8C-63C1380FB7ED}"/>
              </a:ext>
            </a:extLst>
          </p:cNvPr>
          <p:cNvSpPr txBox="1">
            <a:spLocks noChangeArrowheads="1"/>
          </p:cNvSpPr>
          <p:nvPr/>
        </p:nvSpPr>
        <p:spPr bwMode="auto">
          <a:xfrm>
            <a:off x="354724" y="4325938"/>
            <a:ext cx="111225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dirty="0">
                <a:solidFill>
                  <a:srgbClr val="FF0000"/>
                </a:solidFill>
              </a:rPr>
              <a:t>With a P-value less than a significance level of 5%, we have evidence to reject the Null hypothesis and accept the Alternative hypothesis that males and females prefer different levels of contact sports</a:t>
            </a:r>
          </a:p>
        </p:txBody>
      </p:sp>
      <p:sp>
        <p:nvSpPr>
          <p:cNvPr id="19" name="TextBox 18">
            <a:extLst>
              <a:ext uri="{FF2B5EF4-FFF2-40B4-BE49-F238E27FC236}">
                <a16:creationId xmlns:a16="http://schemas.microsoft.com/office/drawing/2014/main" id="{3F660D58-2E7C-46D6-9FE7-E3BD40966782}"/>
              </a:ext>
            </a:extLst>
          </p:cNvPr>
          <p:cNvSpPr txBox="1">
            <a:spLocks noChangeArrowheads="1"/>
          </p:cNvSpPr>
          <p:nvPr/>
        </p:nvSpPr>
        <p:spPr bwMode="auto">
          <a:xfrm>
            <a:off x="354724" y="5103013"/>
            <a:ext cx="10759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a:solidFill>
                  <a:srgbClr val="FF0000"/>
                </a:solidFill>
              </a:rPr>
              <a:t>The value that contributed most to our chi square value is male preference for high contact sports</a:t>
            </a:r>
          </a:p>
        </p:txBody>
      </p:sp>
      <p:pic>
        <p:nvPicPr>
          <p:cNvPr id="2" name="Picture 1">
            <a:extLst>
              <a:ext uri="{FF2B5EF4-FFF2-40B4-BE49-F238E27FC236}">
                <a16:creationId xmlns:a16="http://schemas.microsoft.com/office/drawing/2014/main" id="{4D290B05-7D09-4926-995D-1C353551CCBB}"/>
              </a:ext>
            </a:extLst>
          </p:cNvPr>
          <p:cNvPicPr>
            <a:picLocks noChangeAspect="1"/>
          </p:cNvPicPr>
          <p:nvPr/>
        </p:nvPicPr>
        <p:blipFill>
          <a:blip r:embed="rId16"/>
          <a:stretch>
            <a:fillRect/>
          </a:stretch>
        </p:blipFill>
        <p:spPr>
          <a:xfrm>
            <a:off x="4009819" y="1135063"/>
            <a:ext cx="2962688" cy="1228896"/>
          </a:xfrm>
          <a:prstGeom prst="rect">
            <a:avLst/>
          </a:prstGeom>
        </p:spPr>
      </p:pic>
      <p:sp>
        <p:nvSpPr>
          <p:cNvPr id="20" name="TextBox 19">
            <a:extLst>
              <a:ext uri="{FF2B5EF4-FFF2-40B4-BE49-F238E27FC236}">
                <a16:creationId xmlns:a16="http://schemas.microsoft.com/office/drawing/2014/main" id="{2710B282-AA0D-41CC-A241-CFB50B356206}"/>
              </a:ext>
            </a:extLst>
          </p:cNvPr>
          <p:cNvSpPr txBox="1">
            <a:spLocks noChangeArrowheads="1"/>
          </p:cNvSpPr>
          <p:nvPr/>
        </p:nvSpPr>
        <p:spPr bwMode="auto">
          <a:xfrm>
            <a:off x="239714" y="1252974"/>
            <a:ext cx="1326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dirty="0">
                <a:solidFill>
                  <a:srgbClr val="FF0000"/>
                </a:solidFill>
              </a:rPr>
              <a:t>Observed: </a:t>
            </a:r>
          </a:p>
        </p:txBody>
      </p:sp>
      <p:sp>
        <p:nvSpPr>
          <p:cNvPr id="21" name="TextBox 20">
            <a:extLst>
              <a:ext uri="{FF2B5EF4-FFF2-40B4-BE49-F238E27FC236}">
                <a16:creationId xmlns:a16="http://schemas.microsoft.com/office/drawing/2014/main" id="{3F8EDB97-FDC8-4D71-9D29-4DA9FEB1E3B6}"/>
              </a:ext>
            </a:extLst>
          </p:cNvPr>
          <p:cNvSpPr txBox="1">
            <a:spLocks noChangeArrowheads="1"/>
          </p:cNvSpPr>
          <p:nvPr/>
        </p:nvSpPr>
        <p:spPr bwMode="auto">
          <a:xfrm>
            <a:off x="239714" y="1830308"/>
            <a:ext cx="1326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r>
              <a:rPr lang="en-CA" altLang="en-US" dirty="0">
                <a:solidFill>
                  <a:srgbClr val="FF0000"/>
                </a:solidFill>
              </a:rPr>
              <a:t>Expected: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5845-ED21-42C7-AC01-F2EF71A0B2A5}"/>
              </a:ext>
            </a:extLst>
          </p:cNvPr>
          <p:cNvSpPr>
            <a:spLocks noGrp="1"/>
          </p:cNvSpPr>
          <p:nvPr>
            <p:ph type="title"/>
          </p:nvPr>
        </p:nvSpPr>
        <p:spPr>
          <a:xfrm>
            <a:off x="1641476" y="274639"/>
            <a:ext cx="8778875" cy="523875"/>
          </a:xfrm>
        </p:spPr>
        <p:txBody>
          <a:bodyPr>
            <a:normAutofit/>
          </a:bodyPr>
          <a:lstStyle/>
          <a:p>
            <a:pPr>
              <a:defRPr/>
            </a:pPr>
            <a:r>
              <a:rPr lang="en-CA" sz="2500" b="1" u="sng" dirty="0"/>
              <a:t>Chi Square Test for Association/Independence:</a:t>
            </a:r>
          </a:p>
        </p:txBody>
      </p:sp>
      <p:sp>
        <p:nvSpPr>
          <p:cNvPr id="21507" name="Content Placeholder 2">
            <a:extLst>
              <a:ext uri="{FF2B5EF4-FFF2-40B4-BE49-F238E27FC236}">
                <a16:creationId xmlns:a16="http://schemas.microsoft.com/office/drawing/2014/main" id="{9609DCC8-A13D-4723-856D-3B63F9812887}"/>
              </a:ext>
            </a:extLst>
          </p:cNvPr>
          <p:cNvSpPr>
            <a:spLocks noGrp="1"/>
          </p:cNvSpPr>
          <p:nvPr>
            <p:ph sz="quarter" idx="1"/>
          </p:nvPr>
        </p:nvSpPr>
        <p:spPr>
          <a:xfrm>
            <a:off x="1127234" y="798514"/>
            <a:ext cx="9216916" cy="1089025"/>
          </a:xfrm>
        </p:spPr>
        <p:txBody>
          <a:bodyPr/>
          <a:lstStyle/>
          <a:p>
            <a:pPr>
              <a:defRPr/>
            </a:pPr>
            <a:r>
              <a:rPr lang="en-CA" altLang="en-US" sz="2100" dirty="0"/>
              <a:t>Difference Between a Chi Square test for Homogeneity and the chi square test for Association/Independence:  </a:t>
            </a:r>
          </a:p>
          <a:p>
            <a:pPr marL="0" indent="0">
              <a:buNone/>
              <a:defRPr/>
            </a:pPr>
            <a:r>
              <a:rPr lang="en-CA" altLang="en-US" sz="2100" b="1" u="sng" dirty="0"/>
              <a:t>HOMOGENEITY</a:t>
            </a:r>
            <a:r>
              <a:rPr lang="en-CA" altLang="en-US" sz="2100" dirty="0"/>
              <a:t>			</a:t>
            </a:r>
            <a:r>
              <a:rPr lang="en-CA" altLang="en-US" sz="2100" b="1" u="sng" dirty="0"/>
              <a:t>Association/Independence</a:t>
            </a:r>
          </a:p>
        </p:txBody>
      </p:sp>
      <p:sp>
        <p:nvSpPr>
          <p:cNvPr id="4" name="Content Placeholder 2">
            <a:extLst>
              <a:ext uri="{FF2B5EF4-FFF2-40B4-BE49-F238E27FC236}">
                <a16:creationId xmlns:a16="http://schemas.microsoft.com/office/drawing/2014/main" id="{F7CB0A19-884A-4158-8F28-0279FADA0C21}"/>
              </a:ext>
            </a:extLst>
          </p:cNvPr>
          <p:cNvSpPr txBox="1">
            <a:spLocks/>
          </p:cNvSpPr>
          <p:nvPr/>
        </p:nvSpPr>
        <p:spPr bwMode="auto">
          <a:xfrm>
            <a:off x="385926" y="1881189"/>
            <a:ext cx="498420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a:t>Multiple populations</a:t>
            </a:r>
          </a:p>
        </p:txBody>
      </p:sp>
      <p:sp>
        <p:nvSpPr>
          <p:cNvPr id="5" name="Content Placeholder 2">
            <a:extLst>
              <a:ext uri="{FF2B5EF4-FFF2-40B4-BE49-F238E27FC236}">
                <a16:creationId xmlns:a16="http://schemas.microsoft.com/office/drawing/2014/main" id="{6096E448-E0C9-4C4F-BBA3-1CE1258113F3}"/>
              </a:ext>
            </a:extLst>
          </p:cNvPr>
          <p:cNvSpPr txBox="1">
            <a:spLocks/>
          </p:cNvSpPr>
          <p:nvPr/>
        </p:nvSpPr>
        <p:spPr bwMode="auto">
          <a:xfrm>
            <a:off x="5986464" y="1878014"/>
            <a:ext cx="564060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dirty="0"/>
              <a:t>Comparing Two categorical variables from one population</a:t>
            </a:r>
          </a:p>
        </p:txBody>
      </p:sp>
      <p:sp>
        <p:nvSpPr>
          <p:cNvPr id="6" name="Content Placeholder 2">
            <a:extLst>
              <a:ext uri="{FF2B5EF4-FFF2-40B4-BE49-F238E27FC236}">
                <a16:creationId xmlns:a16="http://schemas.microsoft.com/office/drawing/2014/main" id="{E1A1B4A8-3D9B-4776-8C2B-B58099ED3569}"/>
              </a:ext>
            </a:extLst>
          </p:cNvPr>
          <p:cNvSpPr txBox="1">
            <a:spLocks/>
          </p:cNvSpPr>
          <p:nvPr/>
        </p:nvSpPr>
        <p:spPr bwMode="auto">
          <a:xfrm>
            <a:off x="386252" y="2251076"/>
            <a:ext cx="4982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dirty="0"/>
              <a:t>Only one categorical variable</a:t>
            </a:r>
          </a:p>
        </p:txBody>
      </p:sp>
      <p:sp>
        <p:nvSpPr>
          <p:cNvPr id="8" name="Content Placeholder 2">
            <a:extLst>
              <a:ext uri="{FF2B5EF4-FFF2-40B4-BE49-F238E27FC236}">
                <a16:creationId xmlns:a16="http://schemas.microsoft.com/office/drawing/2014/main" id="{560AA0B1-1A99-40CB-8292-5862200D8811}"/>
              </a:ext>
            </a:extLst>
          </p:cNvPr>
          <p:cNvSpPr txBox="1">
            <a:spLocks/>
          </p:cNvSpPr>
          <p:nvPr/>
        </p:nvSpPr>
        <p:spPr bwMode="auto">
          <a:xfrm>
            <a:off x="386252" y="2680988"/>
            <a:ext cx="5198186"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dirty="0"/>
              <a:t>Compares if there is homogeneity of the distribution between the different populations of the one variable</a:t>
            </a:r>
          </a:p>
        </p:txBody>
      </p:sp>
      <p:sp>
        <p:nvSpPr>
          <p:cNvPr id="9" name="Content Placeholder 2">
            <a:extLst>
              <a:ext uri="{FF2B5EF4-FFF2-40B4-BE49-F238E27FC236}">
                <a16:creationId xmlns:a16="http://schemas.microsoft.com/office/drawing/2014/main" id="{B2B75348-F63E-419A-8876-E4A43961C84D}"/>
              </a:ext>
            </a:extLst>
          </p:cNvPr>
          <p:cNvSpPr txBox="1">
            <a:spLocks/>
          </p:cNvSpPr>
          <p:nvPr/>
        </p:nvSpPr>
        <p:spPr bwMode="auto">
          <a:xfrm>
            <a:off x="5986464" y="2624372"/>
            <a:ext cx="5640605" cy="109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dirty="0"/>
              <a:t>Examines the </a:t>
            </a:r>
            <a:r>
              <a:rPr lang="en-CA" altLang="en-US" sz="2100" b="1" i="1" dirty="0"/>
              <a:t>association</a:t>
            </a:r>
            <a:r>
              <a:rPr lang="en-CA" altLang="en-US" sz="2100" dirty="0"/>
              <a:t> between TWO categorical variables, no need to indicate which one is dependent or independent!!</a:t>
            </a:r>
          </a:p>
        </p:txBody>
      </p:sp>
      <p:sp>
        <p:nvSpPr>
          <p:cNvPr id="10" name="Content Placeholder 2">
            <a:extLst>
              <a:ext uri="{FF2B5EF4-FFF2-40B4-BE49-F238E27FC236}">
                <a16:creationId xmlns:a16="http://schemas.microsoft.com/office/drawing/2014/main" id="{F9C35614-596C-448B-970A-BC64A02D934A}"/>
              </a:ext>
            </a:extLst>
          </p:cNvPr>
          <p:cNvSpPr txBox="1">
            <a:spLocks/>
          </p:cNvSpPr>
          <p:nvPr/>
        </p:nvSpPr>
        <p:spPr bwMode="auto">
          <a:xfrm>
            <a:off x="335510" y="4063999"/>
            <a:ext cx="5543003" cy="2519362"/>
          </a:xfrm>
          <a:prstGeom prst="rect">
            <a:avLst/>
          </a:prstGeom>
          <a:noFill/>
          <a:ln>
            <a:noFill/>
          </a:ln>
        </p:spPr>
        <p:txBody>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defRPr/>
            </a:pPr>
            <a:r>
              <a:rPr lang="en-CA" altLang="en-US" sz="1900" dirty="0"/>
              <a:t>Hypothesis: </a:t>
            </a:r>
          </a:p>
          <a:p>
            <a:pPr marL="0" indent="0">
              <a:buNone/>
              <a:defRPr/>
            </a:pPr>
            <a:r>
              <a:rPr lang="en-CA" altLang="en-US" sz="1900" dirty="0"/>
              <a:t>Ho: There is no difference in the  distribution of the categorical variable between the population</a:t>
            </a:r>
            <a:br>
              <a:rPr lang="en-CA" altLang="en-US" sz="1900" dirty="0"/>
            </a:br>
            <a:endParaRPr lang="en-CA" altLang="en-US" sz="1900" dirty="0"/>
          </a:p>
          <a:p>
            <a:pPr marL="0" indent="0">
              <a:buNone/>
              <a:defRPr/>
            </a:pPr>
            <a:r>
              <a:rPr lang="en-CA" altLang="en-US" sz="1900" dirty="0"/>
              <a:t>Ha: There is a difference in the  distribution of the categorical variable between the population</a:t>
            </a:r>
          </a:p>
          <a:p>
            <a:pPr marL="0" indent="0">
              <a:buNone/>
              <a:defRPr/>
            </a:pPr>
            <a:endParaRPr lang="en-CA" altLang="en-US" sz="1900" dirty="0"/>
          </a:p>
        </p:txBody>
      </p:sp>
      <p:sp>
        <p:nvSpPr>
          <p:cNvPr id="11" name="Content Placeholder 2">
            <a:extLst>
              <a:ext uri="{FF2B5EF4-FFF2-40B4-BE49-F238E27FC236}">
                <a16:creationId xmlns:a16="http://schemas.microsoft.com/office/drawing/2014/main" id="{21E3378E-7770-4967-8210-0FA44FBFFD5D}"/>
              </a:ext>
            </a:extLst>
          </p:cNvPr>
          <p:cNvSpPr txBox="1">
            <a:spLocks/>
          </p:cNvSpPr>
          <p:nvPr/>
        </p:nvSpPr>
        <p:spPr bwMode="auto">
          <a:xfrm>
            <a:off x="5910264" y="3975810"/>
            <a:ext cx="5716805"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1900" dirty="0"/>
              <a:t>Hypothesis: </a:t>
            </a:r>
          </a:p>
          <a:p>
            <a:pPr lvl="1"/>
            <a:r>
              <a:rPr lang="en-CA" altLang="en-US" sz="1900" dirty="0"/>
              <a:t>Ho: There is No association between the two categorical variables within a set population</a:t>
            </a:r>
            <a:br>
              <a:rPr lang="en-CA" altLang="en-US" sz="1900" dirty="0"/>
            </a:br>
            <a:endParaRPr lang="en-CA" altLang="en-US" sz="1900" dirty="0"/>
          </a:p>
          <a:p>
            <a:pPr lvl="1"/>
            <a:r>
              <a:rPr lang="en-CA" altLang="en-US" sz="1900" dirty="0"/>
              <a:t>Ha: There is an association between the two categorical variables within a set population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4DADF06C-8750-49E7-AC42-29BA5F795D43}"/>
              </a:ext>
            </a:extLst>
          </p:cNvPr>
          <p:cNvSpPr>
            <a:spLocks noGrp="1"/>
          </p:cNvSpPr>
          <p:nvPr>
            <p:ph sz="quarter" idx="1"/>
          </p:nvPr>
        </p:nvSpPr>
        <p:spPr>
          <a:xfrm>
            <a:off x="286438" y="432107"/>
            <a:ext cx="11138053" cy="500063"/>
          </a:xfrm>
        </p:spPr>
        <p:txBody>
          <a:bodyPr/>
          <a:lstStyle/>
          <a:p>
            <a:pPr marL="0" indent="0">
              <a:buNone/>
            </a:pPr>
            <a:r>
              <a:rPr lang="en-CA" altLang="en-US" sz="2200" dirty="0"/>
              <a:t>Indicate how a test for Homogeneity vs Association would look like for each scenario: </a:t>
            </a:r>
          </a:p>
        </p:txBody>
      </p:sp>
      <p:sp>
        <p:nvSpPr>
          <p:cNvPr id="20483" name="Content Placeholder 2">
            <a:extLst>
              <a:ext uri="{FF2B5EF4-FFF2-40B4-BE49-F238E27FC236}">
                <a16:creationId xmlns:a16="http://schemas.microsoft.com/office/drawing/2014/main" id="{0A0EFFFE-FB86-4444-BB46-A8C68BD990E0}"/>
              </a:ext>
            </a:extLst>
          </p:cNvPr>
          <p:cNvSpPr txBox="1">
            <a:spLocks/>
          </p:cNvSpPr>
          <p:nvPr/>
        </p:nvSpPr>
        <p:spPr bwMode="auto">
          <a:xfrm>
            <a:off x="308471" y="1279868"/>
            <a:ext cx="111600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Ex: A teacher wants to know how students feel about the new quarter system.  He commissions a poll to examine the opinions of grade 8’s, 9’s, 10’s, 11’s and 12’s regarding keeping the new quarter system.  Which test should he employ?</a:t>
            </a:r>
          </a:p>
        </p:txBody>
      </p:sp>
      <p:sp>
        <p:nvSpPr>
          <p:cNvPr id="20485" name="Content Placeholder 2">
            <a:extLst>
              <a:ext uri="{FF2B5EF4-FFF2-40B4-BE49-F238E27FC236}">
                <a16:creationId xmlns:a16="http://schemas.microsoft.com/office/drawing/2014/main" id="{97D19068-3F64-402B-A061-B4CCCCAE6247}"/>
              </a:ext>
            </a:extLst>
          </p:cNvPr>
          <p:cNvSpPr txBox="1">
            <a:spLocks/>
          </p:cNvSpPr>
          <p:nvPr/>
        </p:nvSpPr>
        <p:spPr bwMode="auto">
          <a:xfrm>
            <a:off x="286438" y="3092525"/>
            <a:ext cx="11468559"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Ex: A counsellor wants to study the distribution of family sizes.  She wants to see if family demographics and sizes differ between students from different schools in Alpha, </a:t>
            </a:r>
            <a:r>
              <a:rPr lang="en-CA" altLang="en-US" sz="2200" dirty="0" err="1"/>
              <a:t>Moscrop</a:t>
            </a:r>
            <a:r>
              <a:rPr lang="en-CA" altLang="en-US" sz="2200" dirty="0"/>
              <a:t>, and B. South.  Which test should she employ?</a:t>
            </a:r>
          </a:p>
        </p:txBody>
      </p:sp>
      <p:sp>
        <p:nvSpPr>
          <p:cNvPr id="20487" name="Content Placeholder 2">
            <a:extLst>
              <a:ext uri="{FF2B5EF4-FFF2-40B4-BE49-F238E27FC236}">
                <a16:creationId xmlns:a16="http://schemas.microsoft.com/office/drawing/2014/main" id="{DA03288B-71DA-4475-A693-1A07911C8984}"/>
              </a:ext>
            </a:extLst>
          </p:cNvPr>
          <p:cNvSpPr txBox="1">
            <a:spLocks/>
          </p:cNvSpPr>
          <p:nvPr/>
        </p:nvSpPr>
        <p:spPr bwMode="auto">
          <a:xfrm>
            <a:off x="286438" y="4866032"/>
            <a:ext cx="10730429"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Ex: Students are studying the grade distribution between three teachers:</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3f988fe6df8ae7d8013c6fd66a1c042d9bb9d"/>
  <p:tag name="ISPRING_ULTRA_SCORM_COURSE_ID" val="05737FE3-35DE-4901-9386-371D2E3431FE"/>
  <p:tag name="ISPRING_SCORM_RATE_SLIDES" val="1"/>
  <p:tag name="ISPRING_SCORM_PASSING_SCORE" val="100.0000000000"/>
  <p:tag name="ISPRING_PLAYERS_CUSTOMIZATION" val="UEsDBBQAAgAIALtVa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u1VpRiXfYoO9BAAAyxYAACcAAAB1bml2ZXJzYWwvZmxhc2hfcHVibGlzaGluZ19zZXR0aW5ncy54bWzNWN1uGjkUvucprFn1siFJk2waAREhg4LKX2GybbRaITNjGG889tT2QOnVPk0fbJ9kj3EgEAjxbEUU5YLgOec7P/b5/DGly+8JQxMiFRW87B0dHHqI8FBElI/L3m1Qf3/uIaUxjzATnJQ9Ljx0WSmU0mzIqIr7RGswVQhguLpIddmLtU4visXpdHpAVSrNU8EyDfjqIBRJMZVEEa6JLKYMz+BDz1KivEqhgFDJLrVElDGCaAQpcGqyw6zOsIq9ojUb4vB+LEXGo5pgQiI5Hpa9386r5m9hY6GuaUK4KU5VYNEs6wscRdTkg1mf/iAoJnQcQ+JHhycemtJIx2Xvw+GxwQH74ibOHN1WgQ1OTUA5XD8ESIjGEdbYfrURJRkRCX0lqqJlRgB0bW3FUpPverlgl6IZxwkNA3iCTK/K3nUw6Pl1v+e3a/7gtte0qTp7BI2g6Tv59JuNa3/Q7gR+f3ATtJq5nQL/a5DDKW9mzvDdnt/324HfG1w1Ojk93JN69PFb1UYzp88X/6rfCPJGaldbeV26N522m0+t0+pW23e5Uru56/q9ZqP9aRB0Os2g0X30mp/7lRNeKq4PSwmGSmRybSQWbNGNhRZPJkMRDWzFsByTQNQpzPAIM0U89HdKxp8zzKiembkGUrsnJK2qlIS6Z2a27Jk59B7hLCCkBsFWGOF0yQgfT9aqL9rwK5VtT7QElJdiPmuK8atnf3q2zP747Hx3+tvSLGGtcRgD8ekFb62uLKxGgq9RlvmOhoJFy4JIMiRRGydkhc/795TXwfLIQyM4RAxKrUqKmYeohtLDpbPKhkpTPb9B6quWCLDgpiKo1d9oRRhjCfWp1fWHrhvODit/toUm6i/bCLv0nKnPI3Qt8RRuMhfzLuEuZjewScxsFJFOSUiscliiKmMuxr3FwLkYt7C8JxIFQjAn++5iJFCDj4RT7gmmTnl/IUNFNXExvaJOoTuZZpQ7Ic6PjlOWImMRmokMMXpPkBYIOpIl8F9M0KqCQCMpkvkqqByNFKNwrCeUTEl06RLoDkIkGXiaMWZE2wjfMvoDDclISMAleAIHGNapsvgHuYBTrNQjKF7k+M7ew432tf/1nSkQRxMMmiYfOLAKSVK9D3wMtXMBIRgT0M0VCOhMiDMYFbM/EY3mZi5lOseO8WS+6WYj56Cw3RTysZjwIAT+ozwjroAh5khwNkM4hJFV5ghNqMgUrNjDYqHV/0rQuiLK56mOgaYhmIzcSOfw6PjDyenZ7+cfLw6K//7z8/1Opwfd0GXYRLPCobZToTp7PlHDL/g9ozrdvJ5ozxecnlWgzn5509yhRp09twg/Z9+nytTZcUOfvuC5Q6W+4LlDq2741oVMDFFFGydh+0+dB5W1qURKRaOQtgumua57i3qp71d7tRsEe3TbDPoXbtckgoaFMZDKyPxUd7qFbwPYDt8J3nTdSYb0/D+cAGEDnZjTLWy741TwJ0eZZmRDd0UyOKUAd/7YCgy49RlNQDJFr0bnv0Kuz43UPnl5b3z1KszxSz+1LO3siTkIlmEMh2hvB+/NM/M+2/uWOma/LV/urL3NWb4hWX9lap4klNME+mgE6PI9a+X05LBU3P6oUAC09RfQlcJ/UEsDBBQAAgAIALtVaUZISKwfsQIAAFEKAAAhAAAAdW5pdmVyc2FsL2ZsYXNoX3NraW5fc2V0dGluZ3MueG1slVbbbtswDH3fVwTZe9xd0wFqgDTNgALdWqxF32WbsYXIkiHJ6fL307WWEzv2QhSIyHNIihelSO4JW32YzVDGKRfPoBRhhTSaoJuR/GaeNkpxtsg4U8DUgnFRYTpfffxpPyixyDEWP4CYytnhDNowS/uZQvExvi2NDBEyXtWYHR94wRcpzvaF4A3LR1MrjzUIStheI69+LDfbwQCUSHWvoOrktL02Mo1SC5ASTErft0ZGWRSnQEOkK/uZyGlDXb79Ce1AJFGWtv5kZIhW4wK6Rb5eGxnGM+2925WlkcsEBX+Vhn75bGQQSvERRNf53VcjgwxeN/X/zEgteGEK2uVcbuI7h3Kc6/UzWV0ZGSWYC5lAo13w5bF3vYtA/mu898isq+D0ydT15EEwTU8prJRoACXh5Gyy5G+PjdL7AasdplIDYlULetJJP+FGBjddXYv7A2+E5bEvr2khr5w2FWxcwpG7rr7Fbza39q2Inb7rogwFHLwySrFVtsjfuq5nyEjZIp8pyeGR0eMZ/NTiOKHHt9h383L5tRUY1sfcW8MpWE2kB7O5MgrtFQFT8RxW0qTzQiowbUOJ1bmUkrOcEMMHUmBFOPtlcOnRXkai5MTgR61/sJAiikLfvNkc9Ssd98uex8fR/Si0d3PnmdJv+M0cK4WzstI/SnI+8zy9JNrNPOlnmFdSw0Hcsx2fyKmw2IN44ZxOjcK4gqlY7hZrAI2SqAAo6a8w8j76Ss+aKgWx1R0jEEamq3O4khQl1X/qlcAb5MHoGzZgdVRVan8ME/oOjzR+AACLrAwT6w7OUjVUEQoHCHsfKeyVh+6GpJ7QoWFbqwfYqXjcvOZkHqMVasfRvxLtnMR+uoYewqtOq5/hLOMjr3Aq7cU6Sz/2JoeXzIxeDHIKP0wd19p+XkKtNP9K/gNQSwMEFAACAAgAu1VpRkFYdiORBAAA3BUAACYAAAB1bml2ZXJzYWwvaHRtbF9wdWJsaXNoaW5nX3NldHRpbmdzLnhtbM1Y3XLiNhS+5yk07uzlQpJN0iwDZAhxBmb5KzjdzXQ6jLAFViNLriTDsld9mj5Yn6RHKBAIhMjtJu3kgnB8vu/8WOf4w5XLrwlDMyIVFbzqHRePPER4KCLKp1XvNrh5f+EhpTGPMBOcVD0uPHRZK1TSbMyoiodEa3BVCGi4Kqe66sVap+VSaT6fF6lKpbkqWKaBXxVDkZRSSRThmshSyvACPvQiJcqrFQoIVaypI6KMEUQjSIFTkx1mTZ0wr2S9xji8n0qR8aghmJBITsdV74eLuvlb+Vima5oQbmpTNTAasy7jKKImHcyG9BtBMaHTGPI+Pjr10JxGOq56H45ODA/4l3Z5luy2CGx4GgKq4fohQEI0jrDG9quNKMmESGgrUTUtMwKkW7YNT02+6rXBmqIFxwkNA7iCTKuq3nUwGvg3/sDvNvzR7aBtU3VGBK2g7Tthhu3WtT/q9gJ/OGoGnXZuUOB/CXKA8mbmTN8f+EO/G/iD0VWrlxPhntQjxu/UW+2cmM/+1bAV5I3UrXfyQvrNXtcN0+h1+vXuXa7Umnd9f9BudT+Ngl6vHbT6j6jlud844ZXS9rBUYKhEJrdGYrUs+rHQ4slkKKJhWTEspyQQNxRmeIKZIh76LSXTnzLMqF6YuYaddk9IWlcpCfXAzGzVM3PoPdJZQkgNgm1shLP1Rvh4ulV9yYbfqGx/ohXYeCnmi7aYvnn2Z+fr7E/OLw6nvy/NCtYahzEsPr3aW5uWlddE8K2VZb6jsWDRuqAJnBIGtdQlxcxDVENt4fqqNh3QN5TB+THY4+KE653iwhhLyFht2h/6aLZwWPulKzRRv9rSrOk5V59H6FriOTyaXNz7hLu4NaHtzLSeSKckJFY5PFGdMRfnwWqEXJw7WN4TiQIhmJN/f3XIUYtPhFPuCaZOeX8mY0U1cXG9ok6he5lmlDsxLo+OU5YiYxFaiAwxek+QFgg6kiXwX0zQpiZAEymSpZVhpZFiNCJoRsmcRJcuge4gRJIB0gwmI9pG+D2j39CYTIQEXoJncIDBTpXlL+YiTrFSj6R4leM7+2Rtda/9L+9MgTiaYVAp+chhT5Ak1a/Bj6F2LiAEYwK6uUEBnQlxBqNi7k9Eo6WbS5nOsWM8W950cyOXpHC7KeRjOeFCCPuL8oy4EoaYI8HZAuEQRlaZIzSjIlNgsYfFUqt/lKCFIsqXqU5BR0MwGbktnaPjkw+nZ+c/XnwsF0t//fHn+4OgByXQZ9hEs1KgcVBzOiOf6NsXcM/oSDfUEzX5AuhZTemMy5vmAX3pjNwj5ZyxT7WmM3BHcb6APKA7X0AeUJ872BshE7Ooop2TsP/Hy4Nu2lUilZLRLfsl0FKpvY0CGvr1QaOJoOu37WBYdnvwIWhBGMOamJif007P1dsAGuw70Zs+OgmLgf+zEyHcEqdd6Ba223Mq+JOj8DJCoL8hApxSgKf41EoGeI4zmoAIit5sQf+bdfnckLzmpn21DfQmu+DwzyG7Kb7XLiBYhjEci1c7Sv/99vyuDfs/9cB+W78k2Xorsn7TsP3qsQD27TeytcLfUEsDBBQAAgAIALtVaUaSRrCZqQEAAEMGAAAfAAAAdW5pdmVyc2FsL2h0bWxfc2tpbl9zZXR0aW5ncy5qc42UTU/DMAyG7/sVVbiiaXwOuE0wJCQOSOyGOGSd11VL4ypJC2Paf6fOvpo0YcSXxHnyOnYUr3tJM1jKkodkbed2/eaurQ/IZ1QF565fRPwF+ZkW+QwmeQEil8A8pN4fPbg3RyIkzKQVna7eSVa39BjSzpwL3cbLgIQK+HTocB0AvwK+79DhHye1XVrblFp1nlbGoOynKA1I05eoCm4ZdvZsRztDD8Ya1Al0zlNwRId2xMij4s2QrM2lWJRcrl4xw/6Up8tMYSVnsfiLVQmqefHlFhjcDx/HjpzItXkxUPiBx3dkcbJUoDXs4t6OyYKw4FMQLd2BHX+gjnA3IY+uc52bPT26IGvTJc+gU6W7EZmLyUarU80hWZcz8G22xNUlmUMIvgLVkXq6JnNALKvyHw9YKsyoIh20W/MDKpDPcpntQg/IghxdlmRj1Tsmaq//xJwvhN4XWoR+XxFrHaF/7/nMQdCJq724r6G40Zblg/FuFe1Czm2M30ho/ZEwbgxPF0XTH5rmSDUH3cxBvcg5kqPgaglqgijsvkQDdoKVsQ06+fSzOXGf3uYXUEsDBBQAAgAIALtVaU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7VWlG9YvaeWYAAABoAAAAHAAAAHVuaXZlcnNhbC9sb2NhbF9zZXR0aW5ncy54bWyzsa/IzVEoSy0qzszPs1Uy1DNQUkjNS85PycxLt1UKDXHTtVBSKC5JzEtJzMnPS7VVystXUrC347LJyU9OzAlOLSkBKixWKMhJrEwtCknNBTJKUv0Sc4EqnZx9E0sy9JITlfTtuABQSwMEFAACAAgAMwOB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u1VpRpgJyTKOCgAAFFoAACkAAAB1bml2ZXJzYWwvc2tpbl9jdXN0b21pemF0aW9uX3NldHRpbmdzLnhtbO1c627juhH+f56CcHCAFiji+63wqtCFTox1bB9Lm+xpURiMzcRCZMmVaO/mwD/6NH2wPkmHlBRLiqxI2XR7spWFBBE535AcDmdIfusdeA+mre485mzM3wgzHVunjJn2vSf9hNBg6ViOO3OpR5koiBchm2zoh4rnWMStII8Re0Xc1YfKHbE8WvHlQwQyoeJ2x5hjny8dm1GbnduOuyFWBe2JtQM9ag2eSvVlnLOn7hNqKD5ZsDuypMm2hm25L9deRMVaagx7DUVOxSydzZbYj2Pn3jm/JcuHe9fZ2as8fVw/bqlrmfbDsZmO3DshbJkeGzG6SemcNsTasJEDtYWp8+ixb325rXT62UCL3FIr3l5L408eWLLBDGMkkHvTM1kE2e306v16KnJL7mma5Zu1dqejnIDY0EYKpt+qD5v9DAyjX9nREI12vX1C2iKP1E1rAmtaWzkxEme726Y6kTzsDdvpGNe551ZOg3VrHbk9zIZZDlnBmj92rzHsDtVsDB8cb+5o6k6/oaY3FDdYzHMG1UhAETGnmgw6vqIb0145X0b2nRMAw3ij8lpPqiHfsVCvK/e0Hry1lFYDdVu4gXtIw20V6vpNrd9UoU5r1NVBNaHC1+vSJQSZdK2Daqz2OWBke9RlI3tFv0rNuHS0Kj6CCxfMD3Ke1Gnx5xC2ehCmaqFWvd1t40NDbjabHaS2tbpWO3S7/a5cR7jWateaB6XXaDaaqN5u1/udQ73baDfhbdjvgJYW7ndQq9tqNbRDAzcAjWRZ0Rrqodvs1+sytIZ7ffUwHCrdWg3V6/VmSzu0O82hUkMg3QQdcrPHDdjUmkqzc5AVud5roqE6VIatA9ZwR22jXgN3arVDS1GatdrRuMfRRc11LM09nNCcLyhMnYLU2qO3xZ1rsNy5LggbdANezmiQ5xT1irD1+ZL4vgtSPG2GQk/5MVb6tBi4CknnmXJQFX/HVkk06ebMmtJZTSTMYAR5kCKAS2e+b+XARRMnwETKzAsL2vJzZhboROrM081j7oSGRNbMkk5JntKZnzbzw8JkJp35eTMXMpI+pTM//BXAHZt82SInEqh05qfOLGgyg0pnfu7MxiRSKJhFJM+XQSIlgDVE9swUf5ZEpTM/fWaiklkUrCfyZyYoJY2C6UQCzYUL8yj0UGTQXKCnRAoWFyk0CxWaLc2JgtdkLBlsoBWY3GhwCYqEypmyUKdXM3ny62I8vZgulNFFRVL9VYn4svxDo9P7Wm93/jioBricmvQreTyO60JCWbuWT9fEmE/HC1CIx4sJ/mxUJP67MHT6yRiPJrgiBX8UVjCb4+uKxH/ngX6az/HEWOjjkYYXI30xmRrCLmNsYK0i/ers0JrsKWIO2pv0C2JriiA8my5FnmWuRAUP2aa9ozna0+byzWhysTCm07G+wBMtLKlI2F4hzSVfwB2KK5rLOp6DDpdAxnwdfCHmX2hAsmUVVnI5urgcw4/BO3Jp3q8t+GGv6M0MT2D+qJ0DeIV1Xb7AC2X6GWYOPG5aEDT9CI72sSDoV6yDZ2A9B2wiX48uZGM0nXDnmmPdmI/UJ89aEhs5tvWIyHIJOATZY286Ow9KuLPRle9jXuGGdPzLJ3DrkTxOcWFfJzJt4cz35p5CL9xVrpmCZaVijc/VL59Gf10M5dEYawuYPG16szDEquftEVgetsMQsSyHDwOaJqs9sZcU3dIl2YGLPYLYylwJsS2BwfPO/GNn/oYIC5bWz8GqnGj488/n39y7kTGGsHJDXDvfEktoi0WG50PewFYSug75fMteGkvEHudv1ZE3GN1M1vWTQ8szR98+rkQXXjEoHfwezyExQjhQTKcQCF+Bx0AM3BDTKgQcTYbQnDgGw+7dRfxwUkjBZBromDjoG9Rcw1zEOnINc1RMxQ1W9JHBrU5v+YY0B1jMnu8H6b7Djw0WhbPZk//c0jsHYoRFyR5mFspNz3eo89e1V9RRwkjM42U0tAeKJtCte3HDiqBjlrnhO/N8aj9d4dCafjiOmeTG2VkrEfss80GEZJiq3ca3zNafNr/dO9fZiFKLeOFi85PCX76xI/4Q5367s0ibOfTqWJ6rlwtVnqiY7xb5Urfy48DNec/Ghr4YywrXAP6+IWy5hoR0x/fw+XX5uz0ND2XQF5hXp8Rdrv/9z3/lV5Poj1+KgtI/F9UDq5jHMfyk728Th1Hv7zn0GLISh4qXnMBgsxxC8++dhTcEtpQNQ1Yvr8BhdOEfzs5d5tp8RJVcyfOPEEbEVq4iXRH3AcKQ4ThWUUVi+NxBWOE+HM8QO2aZNi0I/+a4zgdvjGYLWdPE4QoWimUuH/z0uEIEBfcoyIJTVgF96qU8gUCVUElXJiuuU6SKMCbAuvTfj6tyn5o5ngqOJ1Y4ETs7FjsA28x1rBm/Onh+VwYC/Kbj1qISc/mZKXyLSnhr50swd5IgqAbVaFFSdAZ9mPFdZaAyXpaUnlM4Y60iokFBUu7asSBCqv5oIuLx8iRKVRVxsxbt91PZs47Dhj+oivT8WJiUn9Cv7Jl8pDApr/O0MYUTxjNQsiaKDG87FOJGy/PMHMhQm0BhaN/wLS7DezDmt15epEtBQVxy46yoJLKfYW5osJh5WbTD1RM9HthPefyKY24f9eA8lag4Om8123sHzGQWPe3aYhywAKOzL97T/D+QSVsA/u1s0hh+KWKPW/qhAmcNslxv+D15BQU6PlS4OY+0ThpuG0YzHswKITcimItYXghn8xAeQfiUcybE8Vd6NmhQfWamQTVrggaB2tPzZ+82t9TF4AImDX0zXhaVXoe3HNdiYxaHnaiM4tkaVNtw2AgxkYKYV4ltTbhU/Jdo/WZnMdOiexqGqUhBxDTZox94sDSyPVtmY3rHor4dlBReAkGcOzpiVDpecRImzjapOL+mWMph5NYTo08JVWHeOcaqlEwUhmju7NHo7LDErFdTmgLZU9YfVKMZFgJUCmeVSWRd+AoXOiMuHGMW+g5OM4uZuKpfhJA3I7pyE1ZvQ3QprXY/m5NIIbr6SqvRanwHoqvW76q4W5jowj3+vIbo6mD+FCe6auLzvYkuuc6fYkRXT+ZPQaJr2OVPbqKryfnsRlGiy+f/ixJdL1ovneh6eaJTiC6txp+iRNfLs1QSXSXRlaR0plfyaBK9Z6tIuuO6j38SmsmOrcF51sRDK9MTRwTRrH8ZmLgK47tCfkG4cjbEtM9Lmu1702z+ZQi/m7+ZzjVuQ34ZQgQn8MVxVzGn2Ra7URxN1Cm4pmpE9BtcTajb5FTVElyHLllJCZaUYEkJlpRgSQmWlGBJCZaUYEkJ/lcoQXCTN9m4Ez/tbRx+S31espElG/nu2cjMK+DXk5GRW+xcbGRE/h3TkZE+/b/ykYxuSzqypCPfIx0Z+lTJR0ZZx1jgfImOzFhyefjI7H8a87slJJ++m/deSceu+BQkHdtd/pSkY0k6lqTjeyUdfypZx5J1LFnHknUsWceSdXynPOH/gNIrCbgfnoAr2bOSPSvZs5I9K9mzkj37/t/lK0qflV/mK7/M98bs2ekF8EOTZy8jnnNnzzG/V+osmPhi3FkA+qG+yxdZ2D/GV/kKUGcR0e/AnSXLAAr6Tv7Hz/8BUEsDBBQAAgAIALxVaUaKmlIXtiUAAIUyAAAXAAAAdW5pdmVyc2FsL3VuaXZlcnNhbC5wbmfte2lUU9fbb7RaxblYVERA64AyKihhRrStZVaZZ/lDiAwBwhTCFESLbWVQEQIECGiBQpiRAEkgKpUAIYQKYTCESMMckgAhhEBC3lBp17vW/XLf++Gude/qh6ycs5+9n+H3/Pbezz45+fm23a2D+07uAwAABy1/+PYuAPAFDgDY6bb3S1nL41eWAtnXjsi7t24AavpOzcludoEtbC0AgPrM/WLf3bJ7ufAf3CIBAOXHW58dmVNLIABA96TltxaOsd4chseTkDm3PYsJZQnJCclvxlI9Y6e+1CGMPEvuOfHTkZ2d+/P2Kg5+dcUi9w407Y7Jo12v7hd4fvsN6tMD/8xd3yvfLDjxTbd/xEUJbFWvvXG6mmsUAzNlC99kVkabOVZzBbUwWiUs5Jjgoar4Hr+Nl8jrgRE3vGQ+tSDV8UnSDSZTPHvLPO55EBAFfBgat69ZJvJ8OeyDSOR3qG4uqjPbFaOYsaz0uS6ZIFxOPmbgp3iFqIFeYyU5WYO2ZY1j+z5c44Mt4c/jz4JzwV/ILj/Jy+FgF4czieJl8oCvp34tRNWbLBnxAbxJPD07XuJpvCmiIpKM0sjTTZyO4FbVjf2AlsMZh3CiSTO1a1NsH+l6lMk4t0DtUS1huYcWfFTZJytkwIweTdeymUmANDLyhCGo+VjPVaJlm0tAx6Fn0SMB+pvadm0ZeKOZ4FYISsU0LqqexCndxYCq+rxb3wnYMDSaTVrwU6UTNhi8cZPYxU89+HFBDcWYKeqjbIwL2+fWxMTIoiPta38+QR33jp2YXzqKXvt9GojgA4GIZTVEhEIymMXMkW7ypOMJS098Cg7RSUwJg+mVd1BJwjeX8mmrYPPeVDTZ0IfeC6NfyfG73JEjCXvOMpD5dwdxOCixkzu6hjcQGHHnC2pBEoln6seFcq8c+PEN1oWZMZ9Re9W1N3tqxh1eeWXy7BHrAy47gFRSYgE8jbUDgOSds4DBG7KznhUQGN+xyecNYf3KQsTOgBSe9sRiQYNd+d5C/JeMRxtG9W22M4dwhu0REWZf/rpAXy8OPIU43shac7RT+KavNWNYNpCyKeq6ZbacsykbsXGiv6+VKB/RGNYplJDMN5cwkjoyMxtK5OIydySTo3KKlXhwavz4Ajrr5wLHF0uPzqldoplTMQi7j3qSCNcy5XIq38iy1w+nl6QVTxezH136oOusZif63Zwxh4Z2Hq10wFOKlQIZVYnCVmoiVx1QZvzgCj3vdi63axGKO5kjyeov2FRwt97d8/okmJB/IbNJ9Sh2AFewOWfH5hpkBkH7CC+nnyW9ujIb4PVq+o5W5xwSBMrLcxnCYw0bMlgm9nNjFkAe9ZQfq717A++Oz2ENbRDGjzYdnm8zUyHBqz8QvakQUs9CLCrvx3oICebfytINNs9gj0wZUFb9Jfwd71vSoPhmDmZBukBfIZuRY5vs/3OAqrzqMp3HKayOx2qRbhaB8ew2D4YgiZpUw7qw8XJIj8p35bV9dIFX+V3oFIJSCyPNdwJIhpb9FHNpweUXBa6Tj17aHYn4z7OslJPeHRENz3zJm3kXqCTRUN2Sf3OOj9oluI21yzoov+rWJNxuRVdTTRdeJAKJFHOm/AkFr39FpJYjpoFFyeiPkD2MR50hHgep59vknijqlNTt9MXxTXYAJy77XqEOmA84Pe01yAOv3+okm/XywejE1aAieBEoAGfjwO/ip6ECgwi9QH5vXZXLQXLDQNjVLxm9tUOmrABcb20qjb+PMlcjyKVsfB16dta5rnoTjgD7uNT1bv6WlBdg4rxswhMQeHomjGeS59D5xOek0frnvmSWliQgwALIL1Bmus2k+ZDJfrtz3Ul2pECIw5A53fHtJbojeQxbqxsy1gz3Uv8dRDChms03EBvQDdxGXzdvzhMo0wlW5nVICT38+hp6nfhM4k0mcF0BAC46K+kWMNPQskvueuFPtJ+DC/2/Kzw1bBmyns63gRXGvjBy2yIe+9tzmSw5zxwHtYxn0ZawG8ITBL1MTR22J9vIDqYtY74c6tUKZmjERJWogQp3LQHK7zu7cWbAebZ6aWDZXRKcf8UAvHktFKcnjfPuaBDbOAyAvfPA04Uif9G1zFJQP2XlWsgYFuo6bZoBG9DNgCpZAOnPj/LmXXhzRjG6JjzRySK/V6lTpuglfsJCn7hTMB5T5T+yHEsv69RhGeUsrdWwWv3HQm4dpMaU+jxmvcZeojYyBPmTcA4fsqFOJfnCOR+IZZjhGvJmD1aLqQQas2/iBY20EDt9Wfx8fQZL94MXaSSatBMQLi0Qf5gCkb8tvDg56evoq5ZpCO+Su7kOxk11fz8YkUMm808CM/OwqRBjue5YuRH4KZCr3W9HBxv75HoUvu6bGLOAHYi2Jk8oPLoVaEupw31t6Hvt7VVGnj6DHNhA1NWkBo/P9YnZ8IPW/VVK36Wrzzo/LVR8DM6HenwwVXJm385hw62av4riE9w5y0UUv1TahhkdeazcCDtvQK4bhTqS5kassrkQkpUKbLRzCmpQg6gQuNW4DEZ0+nplDEBRy3Gg+GWjIX2f5trlhLFmgVHmfNNCHTGiKoAB7lhGqPEGTKgxmWR7GKcWOrJGWGVFIMrxqaVSrN8OQAuib1mZIear2tfN7/p18tdzakcMoRVH07t+jp3ODsxRu2poiQFNwQX2sMKQSWiBj918J+DFVECem53dBQwiByny/1j/Y1CB0HCsvBjVb4QdCXBdtVYh5TB3ddmgLrsjFZFpyKWzLEdpFDUltLP2speuNGHkypejedC1iK3wcyCnPF43JLLiij5AdjMIPpEmg0vPfaP/UwQhxyeK+ytSafUvZvxgndV12Zv0jGwTH5Uw+qAuOZoEg1ANNFkBhk0Z8PEpg2pIJTfEZRWxGRCQN8zBmKgKIWVKTGaeGe+B9oYGCYqFGvJCIlfvtNk3QlirZfjV4bUiZfRwko2wJeyDV0eN8TFA8saMpmzlv/E8C1tQUGqsts8Q+tsbB9Z3dufUYyf9z/q2lnX/bFPWzc8vWx/+uTv2T/k8M34VVM+LcnaAZnmvs3sd5Dqk1TFgTr+GDS38mLgPJ1cgMB1esb/YW/q74c82P1Rbvzh6WqMgQLyAWaklZ+gl4djRaVEu/ZRF3O+G1MaCXh3WoJE/4UpXX1oHkv6cO1q3Qi7tmcvQ1GB7DRRuoRNya7xR4ZBelV1vZIPPg0vLhFStTHq9MWvatZvdyHHtjiWzICj36fv0pUJQBhkD6bralNFEUZZRhIhcQIX4aEXS23vqTGoTn0MbaoOYU9eqWI2yyaHvj19u79J9uUkcNBjFxoUFENJ8NgxY36Wm85hxmc7SfBdcsCtnY7QeABgzv7WHIe6ozfoRJC04IltRvdmTZ9X2yDlc8xZkLk1qDPiPndS3y8pC1iO01DKjd7pitYBsF/4J+6t6mfPowAaVawuDffAbuZC2UBk1B97lczKvAIbMMna9DxJR/N4FCuw1wtbB7ax2O+EJd9LTfN88fX7Xz/4U41rWctOp9L9wgXQEJbI8zwD7RB8D6A2btEJWySpMNmcM6V6k221SPU1JYyhrXQuvJ53vY2H9Slf50Z2BPS2hd9iqcG/J0XPzAqXhK+QaqLbIQLm5YjDYdWMVl5jtF3AKJqbn+l7zRkoURjcJOkEenZw02X5Qe9uDnUVaqDXJ2EKjzFgS7C1wd4SVYSQGq3tka+mrh9qPjYVyZ2CkYPrj4Qjz1eOAcNW9OFiXnK+PN92MkLNRT5Rx63p/2027vRvLH1cnmsYyJbsBY3tSuMpxEsEwU5xxoi0WsrHoziVt7gRwv7A4DgAkO+/aqhvdv4raAQDc/65fVtgWK/x3AZwkFVOlIe3iKR1ZEXh9f4q2rLV6r6xUBrz+ZnYnAND/S/F+mUDjf1vQ3+NCXKdREJsziND2pfSwkIia/Z5lw97xnHnXzY/D7fqmQ7Vnt/p9f6PmbqWPZIMo3VjJZX4v8604PSyR7WFv9yT7buH8HvO1t3+3Hyx1ZMaJppDlJEmazOp1JT/TuJX7/EEHe1tQ7t35pMGFE+kzaMRm9wlzbVl0yU4nMSnch3sO69ubS1Y8TJLEa92uVhX4mqkl0eLEza34e1wVopBqZKuKDS96htfnMdb9TvO61jJ7yW9dU2ruIt22QjvQKR+VjeuVlwF47/IQprY9LvplQVZA6eDUINbPRdb5XvaLu4nW/+9fyBAW0FyAVFPh2PRcOTpp4LG5eILCImWi00pwSBnqb9QrvAWcMEQ8f5SatKo+aCYYdPAAnaIRt5jkbCn47fUHM36vHkrYLmwbuId/sST/ixNvCzfX89Gt2cXrFfaJQfzFiY7A3LZua522FX+7ymA5GW2qnuMIVtdt2RxNAvcsc9ip7bM/gyDHUE2BmE8NUzGJvXyw+nGEKOJvdUQNYLoVma35a9EN7UTn7QAGJZgxV3Xz/a/Z6aUZz479h9b82TFGZiV6t9FK513SCYSL8I9Xt1yQlhiV8zIK1lnNh2q8jUDLxI81iUEEGyPie5SvKLQOkJC3LV/VeHCFmW4qSC8Nfd5vFHzFrqvGCrMcsXZ3+tn1AkCB8fVMrXfzSdmf4aFjHr2LHHcNulBytQTHrSmIzk1HJntE32c3ABKkVp+dhGtUN7fWD0Kw4xd+KxPEePQX7B71LPPMDkR2ZJ4BML0+I2KUSEsvlVcBv+V5NhDqQTEe52OpZbW8T6HBAtOmR9KqyJ3hQ8bML5zLtf6i7t1yzGvHsmsr+mGa2XW5n3DU9JcNRY3w8+HOjFXh41t+ALtZ58fbOWSpVzeLDi0sXLCfeWH9IFPuQaPA9k3Vx6H5+OMNNdows6rPqCk7y+WVb2qzbeW/JSlZKzvQuTWeE3APDM/LcsRpY1uXRH3Hor5HWBiufrAku87EwzvHKRqJ1KG2pMGln1PVFH8+ZHxIGMbuvFt+v43hTHf/NTgv0LToIFGDBfuJFvoZ5iChkbC0J9CCIZRlydH9BzD7WTKqJ643lalgAftHUyF7JiWjrX7wyjW8CVyUOLJrXLxinxIwJNDXYaiIRCWSbR5wo3uK43u2nSaQYSl6djvjdn+KRJS7cHy25jTm15haP0TEjCcwx6gM61VkMv4iiGlFDm73kaX08B67r5L1DjchPmfiY9shSV+QtsBUKGNVhZt19A3RJQ16EaDAeSHh3lMQN9KvNq12VedzGjactP8o3F1f+qiFTpD52cQBRg9Ix5x2GFQTA78bj4G3KN1Rdv7swSoGUlI3NpVeeqj6EcWNPe/1+mWAVw77q+avcMY52+gGH9vHV/5g/RduSUZz2OZL1fhGQThpqmObTJtNWl+Pl6NsOB70ndMQH90C3mLf0M1/TNTu+uh2ggyL0GkNgN1q5+CV1VyZAqMo9c/OPnbi/ko44F/e7rAEGcYODdIJIbExeuowTzPC3xSg35g4z7w6d4pYgQ+juGczoKLF7RnoCsEbh3NxCd1NnJmshrbmO40gPGt5YnvWLH48tk9HxCXTk8zm9N+VGWuj27dVeovaxtwu41esIbz5Mkf6arnR38Zc6EkOwufBMTd/M4BZN/23IS4iyxKQwRNrwpg+s4MRk1VtINSnaO+GkaZY2zBAo1W5jgkh598EJILpV4xg/YUS/yxjbVWXzzhk1Lpdf0LHOSydyU4uOmK4YcbthYi/Xwxp5bYkeG7Pt3bust37DefQtdec0D+Gu89TZqogWqz/3gErKQt1j+PdPP/tNP73RiUw49xAgfFkmfx9MNmFtL0ADAxieS1mW9vNiWYPOWbgnfEYN4Hth3nUEJO+Baz9tjJbSPAzG+t5iHNK9A3hmepmuZzANlMhdS8lKEYYJOu3HXphTQAwBpeOMqBRd3Li/CruDOm8XatxL8IEEBnsDDJpexYO0BaW6QbDthWH2uodz7nKCAGiuBfzWBSCdvXfirAMQwPfFUcnGeN/FegPnEtjvi/tBtJCEmU5XdvO6cd8rxQlUir5dWgoSmgbEbiMVbKeej61qwd/gChDov3vblanC3/E3mwPi+tNL41onqqybifiq9jcroLLhaCAxDANAHXVzR1NW9omw+vsI4b7y/BfNstWiTPm+19MTTdMQyauVuPk6hsDwyL6ACYboZE55Rnbc6i8FuK7jOMVBIyUnFnBMQm2p01XjNvwP5ymiI/2NR5sPDaJCoqxXD2j9Wmes21hJds6A/lWKwdYarXXtthYttQPS6YhlHh9TmspCD4MKBBEkab42zniD2IX8xeRgLgu6s7zR8poMKbMRpfNiM1sb8PRG1Tau/jCKwCw6X/o5z8ONyVhGNuLCly9JOLYp0PPwmNrjvU9mvZc9ZyIj1Fc8rpdfumz3zMVns+N94fjrZ4Ev5vBWmdRvdxCm3aW717V93gw0IOxc/hMxj6Xx55FBdZZzQzX+XbHneHuuRiFtafG3/qo8Z3+UYWBAN3drW7bhJtMZrwXVlQqGFhce2Ba/QYfIr3IYjppxJC2czFutUg/NhthuXjyhhfjAMb9wdFkcPWbOSIvHTso2EZHnF2MTHaRX3+BS/88SlZM/d+/iM7/q7xASxbAQKq5VJxtIl1tJkr876N7YmTF3KwlEsfbdnjNai1+vqL8r+INZSGc6HiMAhfBp7tPJFZi73h9vz2Haj4EoZ5ufLDWMZ3js6z2h62r7YKpWwgb/l4TnKpbG+PEa0tOn2ynIphbRYkLq1NWE46fyllcG4ukQszEE4eJhpr86iW+K9Ki3FjrPSshyFUlWOWal1dAQXg+dOCDZ4dGXUASeWjG/THI63hUo9gGqI0QA07TXemO7DtsoaykmafMfUO+Q/pncy3RKeGUWQFscqtu5592mdClki6juL2NKeFFLi1VT3OPFPaYyJ92UCwvKpdX0bgc4FpW/cntra7TGULQqKnzdLPWbICXLmFIiwXCO7iFFg0vByc2VIWAc1z4lKQfYM1Di/iLnzlCop240Oz0bkz3gNqiU3/vit+ToJ3MExdI3CtVZbq8fVlOcr/MEQ/gWHEBBe5J6vzcH2dAIBUWLj1b5ORqT9Nt0M6baRln1fWGtRKimK99aJRt8Fusbit9wXINrLCJ7TUg9+vbNR/IhLdX49/50gzQmhoPrlWXtD5qdXd1yEtqPcSKA8e+A+3uD7L1HorwIp2ccXFio+Y6BXa0OuhGZQAb8/fGSHJJmdI84XyxCmA01PAd7EAc+RMwBpxfD7pKPRrk4Pa9OxSjW/XuP2U+X5Ku5AZI9BK1j9eIKEGtNX5awg7ZAMLXhixaXRV/5GXhh5fx+duUSnD6yea+htyTVs9W7Snbn6ouI5MUnZFs7Q6/ojC2nUGVaChBfSyDGVzt+6xnZXg3wzEVbEo63VaVlsU50Xzt7pwPWz+mXNeu2qcI7Lqbsa+tiSu6d5rl3awS1Pw3aa3u2xpY33uyi7EvoeJR86P2k95ngNkzfsFgmYW+1wryjQSomWL5UIk77KhNo4qifgbK/UtmWtZcDab37IBWaUNBCAzCOhHnkIdIR88olt+IuMFpkep6Km/XIdqYzvDY+XyvGwmVPUaZbK/qFr8jzuXboCGdZvbi5ApbXxtqVc7s+yOwhCJm6y68Xh2aGplP2E5Xg7rFymB1sUIUVVI48oixD9eOiDf+LLOqaN/uxNXQet3qRvNycY+xvzNa5ECxVt7eGrntEV/8tg/XesaRATfoZL62je1VfhLsyn1q4t2ZwKhDVSZ9ALuxCl++4tYV9OAyYFY1aEOrdFYFXuOzizAPudroctYoj1SGTwpSY0KUv/Avw6AP9CTohjb9GjBSA7tdM3WhSltDAs4+Uugbza/UBA64tNTwWJV4rX9UvFIIOXoISYxGcfelyeX47bVrqcr5hOt2cOrE3C7IGYLibByqaxUi9Di6sxd+Dw3Oo6wEcpSDCXecd0/sG58P3Z7xDKd3n0b24apWqOe75J4+gx511Rh0tg6r3Bm8Dhpbmomfl2c96tsng2rAyzdKMUovcTqLXH40lu/6FofDTOnnlOifSVQco3G2qy88ZteHR31u55Mv+Ds/CdrN2MUMmqLwryxciA0oOBl2oF/BWaO4L0imx3uoJCUmulwXnYZOckO+tgGPtPTWO7kxbLcPN3grzLzmXucuGUE/uVrAFM9pXFS7H+BNq8yHqy04g3BpSiyTTvcvGSDZZVZ0d0NOdZPbTNAlOxABYuHNsPtHS/CCLHybC5e1b/rvXND9KcNCN5MlDNd4MVTaGR0Y6UgEUaaJB94rRB2tGnhu7IwFKUYh+Y7NHtuJrpH3JjkPO97gYvHndXSc7H6rguqFHCAppPFz6/InFInuccgd+k0HSt2QV3oz3hqx6z2FBzDHphw7u00GGdtbJ776Uce+QrlUOZTc40BlLYXQAXlUeN6iG/MPL+zIkBCml5lf027ukT3TeLntAC46MKppPAB+jeq4PgyL4rcUgIdA2FPR8f+cvHbUv/NzvzkQhLuKfX6h/4JrGShmAV3pe2eHQVPBLS2wG32dZkKyfoVpUKGnplt4/gMo3erpQiw8LIW3HN85v7q9PzOGRyrppRHdgoX4N/Mx/wfn384eHmYaeAdMLK98gSM2cUYUtpaA0vqI5+JBB3uvwssapdrlWGX8X3hezSnGDIK2mAJ4WL/Lq1S7cavQOpF2flY9+q+j45t7VUZuSYuf3v51ln5CylQ1V7S+FD3cZGKmapZwUdbjuiImhWuTeqmUe4uS8ccRmbFP0oul65/ZlzhjzIRHWFW9mHeWrmVKDUy54C0DH9c+DrevTr5wvUSr2Hq2YpMpgmy1u4vmXYg40VBze1M3XDtctLxjaMGVmPE/fHLzr+Bfwb+CfwX/Cv4V/Cv4V/D/gYAXy0oH6te2rZ7cEi1mqG4uPkbxkoR42W1/yv9Aa0R4v2QaSGwVlSPWyykzZsJWCloqQjP3uyGrHIYg2D4A4I2RmIQQk6atfdY/XAWOuei0rXxwKhINIyTDc/peagOM5gTsk8ip5ocpXDVzUTeFKhVTmcHwrN4hZQBgVqNkTn65xzaJM5wEKQfk3hZbE1esB+Cev/iI3/sQ9s02cowHxy2AFfHYCOEdM+VcSMcVFdO4qxziyp9PdOw2BphkHSJBJJ4xN1eOscO3Aw9DKzUMlivmz6BvTx8d1UToUxP9VfKGQxQBb6bIhmQ9qoke5UvkRV8YtvA8HfXUALUq37b4bv8Ax+T3cQvhczMtg6mMXzITF/xQew6r2DxOl4/Q5TZI8UwJVyOPtPUeVuOXWU3rXbfMGrZeNooEievOUBuZrC9U1954lF2Cm+p6pQsFtQhJJUJl6+GLl4C8iPJuJqw2FsdnRGv85WCG/bf8w/eR9hf17DbfUKehaQ5SCADAfWx3ptlz+Ien3/80ehWpOVPUCGEMj1vAsLpCmi06eUG95Jsd5yaikJev7DeaU7lpc8P+3YDBIZJopdw8sckHY/z2cq2XuytpWKu2Q/OnoTV40aKbqrN/UR6sSGfmmp5SUk00XdjWWvs6pS+j2mFkas3kVpfWKHZUd0cyefDKyvtol4oividHu/DPHk8L2J5AW8wizjp3BHTKQrjSYE96mju8wFKVrjl1Vd07oVi+muiNOWB9z7M9VC4TbtN1agNMYLtHg2ulrUMQpnC6vS9xNyka+RV4JCTfoRtLydkP8CwKRS5mLNNqR/VvDRfH/3JKbZbrO3wZ6pBsa9B9vpd2gxQ42eSW2n1HgG7LaEziJchOAsuuOWRFrYfBhsO47FGD8svGNXZzOHu2bog+5dJnnZHeu2OGh0ZeKg3vFnvtxcWPnLc5N/traai+pvqk9/A3Xb59CheEcrjA1sI27Ix7s67SzNcBJNoljlIUQipEIPhrS6xmS+lUCz5X6zigRdNLx007+CAusMR8+sLLFK5KjNxReordJD679YBzl2lmgks0odsBxy+5ub71SoewgWbKzKbsOeIH81Ip2Jyr8R1OvF3PkUBrojWC5XBoUS9Yn7y+jCSKsUsx1zy0AeGGEa/KapCayKYvGV2U9wH0ticeh3HEJSXi0uTKCin76PDJnJy8+s65Q9DjFjD64q5Xr9+Vvgfy5R4IX6ufm36+eCJs7WoqLS1Lgp6BH6xEdFZsypXQPuSfdqfqbWKHDcgfY0bXW4eq/UcS9+JYS54RvTMj3quZfg+5RAmdqCygQrCegE8RUQTy8of8h6H+SmB60lEL2GE5lcD6woNP2Cl27yxTumZxcGjuow8JxbdV1R2luyjz5lyhCbXOhMpG5XxI0xtPrkwJXAfH/kgtRWl7mJNw2ahx1ON8ZRc9txhlIk1nx8orVcms20MurJ1fiAFpkui0kFbAG5DB1UkJhSmm0FotJ8e+idB26ED6ZFdCOyMzoCqvbFBQvsnM9WtJ4iVV6ZKTFOqGNwD1V0OUhs/Qs5OaEochHn285QT4d164AWLfRoAuE5qf6Nl8GPtV1IPqAJLTZKZfxlSXatuuvsqT5Zv9NJZBouHV2bLzwLukR4zRiB3JG2ExRXWYnlPwqhlDdJehdWrmjJKi98ypCgj/oqHOL4PHiWvvgaTMrZ/re0bCjpcfwDVB3IbnkRw72irYNWispismnf/bKWCMy/0MI/Mqrl9K6M4YbpUpfQ99L+6NcyNLff7wxypdE8Sk+qchVoQK9Id+ilqqyO84KfWzfV4u+npV7x1Gtr36TzS43W5iV53jj21TJt8b3rJML9GfuVRx8924YUqoulbvnAvdhx7PwGaHeCQaPCW5JTNBZhuxEz8eL9u4p2RxfCQoxvO9rQWQFJEhWIIaZo4AZ7U7Qn5kdPGhI9oB5N0AbjPSOy5wHZHoQgY4v33d5xJgASy57DRRN/0M+n202fPD0w7R3LsWoqeHp6lfRWn8FpDYOF5hElCAwmp9MHXGBbu6cWccRma0e1O47zRqCRGCRNIfISauD0ehCjCFKPDyLZi4A5/5V1Scft50jgzVNNzvMfBAboNuaGHkoEmO04NabZ+aY2OQ6iK8wa1+ye9qZlBB7nVvUdWQpAyioTDNN1jVuYYerbvp1ayTs4uh1r6cXRuSJHBBRPMHzCUDKCFRKglbajTfaAwb/3rvkL8s4sR9OGvRr1HD9tbgv2L0QwCbdW+pnLWodg961Rcpf5dvSh/U7aWZRBTpnTRPsG+hOIEV1EmgBdYpCyA1WKmyyZBtvkoMpUcQc9aTT2c2KoXQEnIkmc/QWfmcx4oWQmnCxH6fEfEYVTLm1E9Rgl5ii0sOJ97nvz2cFG5kGnXNuObPsmKU/ZXIscncGtKUyZ+DFsAdQESI3wG8qKPAD34K+Bl8z3acGN2eidrpWjgzeeoCQyGGhLLmyP8ZhDsJY+K1kJG7GVeqyoLiYaPYk+XTSC6Epbmhqs4kF3EeQpxVowaeo6DIiZgLFsLWmSJU3x4jdxWH8yRoBuME79vck6TuK16ZrJUpme0HMfCHlV2lN1jMfN2txUWqPFAZ7wDALDq/1Zk5rrAXCXxVyS+523FWVKI+o0ZD+Mzsw/nBKrHCMgiGpzEMGqV9Qwipbw805wWjh8ZcE/spoG6q2cYC/QZHv/W1SJjEE+pLl3Wk70xX8MQNfFiqklmcwLuwjQeTQREwf9izcn0KfWNoQv9hqGZHqMTvpHToxRYpyE8jJVPSVa+xr99E9D2t/HRcUEhfL+LoNjtqUeHzJpP95BxWgQWwwbYC1O/lvO6iEV7WbejSSfXDDSBCmrb8Oasa0ouVGmEO4UZ9iYv7iYs5pzeMiXxjlIwa5gxZXSB+T1OKOHWMuKxBbBB1o8XdFHNxh3n44al7iLXFMw9H4xEujawg1Cm66Asgmyh+5dP3VZQsTU6yymbluXWuRkh0TE9x/M9JG82IeBwH2CooRgH97BLIuesYQXnagPJWonmTm7Lglz1SQuxSSZ9WhLINA7X1ro0WS/y7vfh3pyMqJFbSkShm6Oo4k7bQgutbQNuuT22tt7IEa9aaWVTLR+0oRvshgmblqwxnp02WUUzxdBQ9LIJtIdRnfB11tAEJLM7/sfzRR2gBer0C/VH8h6rkjyhPbk7xRkyjcLNma6cqPDs7ffjPhmvA87M7r9sHLnlsZvL8KRZCHIT4c7HGLPab2XbGQhsRMwqNtprZizOsIWnc7IkV/JD3134WuITychp67/4wFAvBUvDu0f0U5RdIpLaUw9zk0N8NqIrfqhJABZ44sQtC4BKmlIlX29YXKR1o4XLhivqoaccGSOPUTgByZqvAW5Em7gk+gNvYfNHfW/mQi0XdkUz5bE45fZKwiZtsylaB13yAasJIm9+U38Zmvw7hsinWzhdpfk8RrM+55E8PIO8CaA8YUj24H04+DDVryYXwzFYP4WZMlkyavOz80UnrcxjySdLleGVznSiiZEJ1c4KW/tNavY9U4INu58Gi+6wfxIi+iJmdIgO79afs0htBMv8wLGF0LV7RgZSzcDPJ6n4ArzjeEn3SUzh3S/TueHs4bV7gQRR4DNwztmLztl6ymksoxux6l3D/BUbR7ow0OcZQ37qTcrURrvwN/ZtJGdhyP1JN+L1XlTxfFuB7sY1RG0nLl2pb6MaznecJ8NVRS9HgJ3DSNFh/a85c/XRhl9qBmQB9mYfSa4V7AIBwofym/BGw4sTzSauPbPdIa/do40eMBFAUNvGx0cXZ75Ma1avxwj/Mqr+b0vAR9TgFczaY0k3KY7OVEmCpz43wdrwx6hAA0ILgRnq3Wp78M0au9bwLhjIdeelQdxjQ0GA2Jts6zydh6T1QMoqWjE5nu3jnZcjK9zeSs/9rLU/w4yOuKcmuAMhZ9dmtf1KgD+0CAJKtl7f+ZUGyAArW2bX2t3ZuNS1tbd/Sh6FGzxPAZ2UtbxJzOuljD9UFAf3VEYp6Wzom04HjLUEECRSiL90Pemr/0KzY0nJLu+V3dt/W3LiX8l9QSwMEFAACAAgAvFVpRteZEilfAAAAagAAABsAAAB1bml2ZXJzYWwvdW5pdmVyc2FsLnBuZy54bWwtjFsKgCAQAP+D7iB7gE1NrYXMyyQp9MKkx+2LaP5mPqZz1zyxw6c9rosFgRxcXxbdlvwR/cmutwmU/APYbaEmFPrXMw45WDCNQJJaGd0CCz6OIVvQvEZSihMpqN7lA1BLAQIAABQAAgAIALtVaUbO8+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
  <p:tag name="ISPRING_RESOURCE_PATHS_HASH_PRESENTER" val="b5278b130c74561248811a25f8ac9e5af69deb"/>
  <p:tag name="ISPRING_PLAYERS_CUSTOMIZATION_2" val="UEsDBBQAAgAIACxzflAZ0s9XgAMAAE0MAAAYAAAAbm9uZS9jb21tb25fbWVzc2FnZXMubG5nrVfBbts4EL0X6D8QAnrbTbu3PTgOZInJEpZFVaLrpBeCkRiHqCR6Rcmp9+t3SNleu4tAdpyLIJHmvJl5b2bo0c3PqkRr2Ril62vvj6svHpJ1rgtVL6+9Obv9/U8PmVbUhSh1La+9WnvoZvzxw6gU9bITSwnvHz8gNKqkMfBpxvbrv2+kimsvmXA/CHCWkUmEeRL5DzjlWYBjPyWUx5TxbJ4kNGU49MbsWSKjqq4ULfiElEG1bpHpVivdtLJAqkYt/ETkOSCoR1WqdoMqXcjR5y3msAvZlMQc4O37bplEhD3wGQ2xN8a1eCzBjbyRskaNFIVsLsGIaTrzo63xUJnLrS98hsFmOu1xghTDQsgXhP3ljQOwaVP1otpnpLJVA2wiuRZl1+d0y/cQ3MQPppxR7icJn8wZozGP/AmOvPFE5D+GTgc0ZimNeOLHOOIxvmfe2D7PO5ek+Js3ts/Bc/M0xTFIKSIh5iRzugroLImw09WD7tCzWEvUarRW8sWpSNataoCKUhVuI9ewUHeDTIR05kPaU5yxlASM0NgbZ7ppNr/14uzaZ90AnEFFz3bhMC0Pdn/VSAPQPRvaChpkXuhKqPpqCBpihOpJ/Cxb0DS0Wm1BPgKthDEvuimO4jsEGjJM4oBCCgN2YNwW494w+KigNzSNzNthY+Cl7zKzZWRB4pAuOHNCsGRUnWkh4dWqlK103iobishdVh7lkwZmSinWfdYA3dE0mKAZ1Ih/h/mE3oMGQHT0nBN06o3p9JwTDziDgHA2dCb2v5E732UE1LmTzk6aubBKKDfbxmaZWyvdGVixbIKAXPTm6jyYDH+dg2KIH71SAb3VXVddqjW0JCBbNoNAUJQBDkl8x7/OyXd+65PIdaBfaRYb18FFsRZ1LoHYXHRGog3sFapwe1ZiDv/vTv2DRLstyE/bWo5DfP/pXH+Oyv8V9Ym2ldWqHYK2Cdu6/xYvbDm96sIpob8Nfz9g34WZg5F8MT9Ho/8cjgaduDBTp7P1rp44pZzcJZ1Q3t4eD2bWURtjhEVwO4nB4HJ/9SpVpeAmcYLN+QzbjGbQbPrmcxTJQndl4YRVqh+uAcFg6ir5/2n41OjKrZbC7BLbN8CbS7zog0t70OSMqbjXxsn8HEjj7Sxl84nzOeP09hYm0tPT0AlGIPZ3uZCIvtgqXcHSL57uv4y7+I8+H/wP+BdQSwMEFAACAAgALHN+UBUeYBujAAAAfwEAACkAAABub25lL3BsYXliYWNrX2FuZF9uYXZpZ2F0aW9uX3NldHRpbmdzLnhtbHWQQQqDMBBF957CGwhdh0DXpUWoFxhxlECSCZlR8PZNRG1p02Xe+z/DjGIUMX5iXdW1glnoKRBFS5xRNe93tgwLXr1xIIZ8woK850omNyxRaCMyetmUHsFyyv/wY3hrYT0/4iNeMOVCZxzqS6mwmVzysJhpY90aUI8R04AvmHPoobd4w7UniMPjDOwb/9W5mzabHd5pQB0iuSCq+UBVutdx9BdQSwMEFAACAAgALHN+UB9UimowAwAAxw4AACIAAABub25lL2ZsYXNoX3B1Ymxpc2hpbmdfc2V0dGluZ3MueG1s5ZfdT9swEMDf+1dYmXhcA9omTSgtYv2Qqo2CSGHwhNzYbU44duaPduWv3zluS9nKFr4ktj1UTey7353vzuc4OfheCDLj2oCSrWivuRsRLjPFQE5b0dmo//ZjRIylklGhJG9FUkXkoN1ISjcWYPKUW4uihiBGmv3StqLc2nI/jufzeRNMqf2sEs4i3zQzVcSl5oZLy3VcCrrAP7souYmWhBoA/BVKLtXajQYhSSAdKeYEJ8Ba0RCd7Qtq8igOEmOaXU+1cpJ1lFCa6Om4Fb3p9Lp73XcrmUDpQsGlD4dp46AftvuUMfAOUJHCDSc5h2mOnmKw5sBs7p9iL53EvzIqclgz9YyOwsVLu4TjhHI640tjOEKtpVmO+ta0J1QYnsSbQysx8CGkmYUZenarHvydOCFSV5ZK27bVDhE/Da4o8T2YZKI2jC3fyVgJjG3lFJZJMeZsSAseop1eg+yj0F5EJrQAsWhFxyWXJKUSkwuWCsjWusaNjQVbJbW/lD7UQAU5k4DVx8lRGt1aD4vKcqoN3/RqNWN8ZLP2V+UEIwvliIBrTqwiGF1X4FPOyWYKyESrohrFErHECECLM+Bzzg6qUC2B9xm6RBOFQ00sxVJwGyx8c3BDxnyiNHI5nWHh4jiYwG8+CFxSY26hdOXjTvpl0O1dDYbd3sWOXyBlMyqzB8KxnHhR2hfh0wWRyq70MBwZdYZXSWHAqrk6a2s+Pg3risY8P1M27vANFE7Q58SvA7KBfsGUv4yVhyT+jx7UNpvTWbXR/eat0LjFAVMSmDiRYUsCueyANYAZlURJsSA0w6ZsfNuYgXIGR0KDCGjzeA+DPpZp9TaFGTZJpRnXv0eyhcRGmfWVLnwyGfHnXyvqdkYYs1Hv9LAzGpwPRpdXo97FKJxGa/V4a/dMYt/Ut/d4f2i8xhZ/cto7rxP5IQahVoZ6aS3ccR2p4891pE7DmXSycR7VcgF7zDTsGewyAgrAInhFFfOUr4JQbc9cMX/NhvkHVv/6Pglrrz/tHQ0+HX/p/u+74KlxCG+rO1N8516TxFsvQH6mAAkFXqv8obi+NbU/vN9N4u1TjQbS7l4+240fUEsDBBQAAgAIACxzflBxV5SdFQEAANECAAAcAAAAbm9uZS9mbGFzaF9za2luX3NldHRpbmdzLnhtbI2S0U6DMBSG730KgveQTY2asCZu6I3RLNle4AAH0gx6SHsg4e2thQ1UiOtV+///19OeNjInqbwWtZGkNv7KFzeeF6VUkj4gs1SF+VbOmiezjZ80zKSClBSj4kCRrqD0xe2bG1Hokv9RZGtey+SQ4ljmYf20ja9Chhr328d497wE1FBgkEB6KjQ1KrP53Wu8iu8m+WE6bUhkfnYHGqYDg2bBusEoHNe9b6DFFyUrYNtnazCaITnn9ExJVO81GtsuZ4ocSmOJP/p4hH0J3WUzcwZmnCXkKCsU6znEOT2moJWFU49djSLXaIv8EvskKkhKfMcuIdDZ5yUy3H3R7ml7x6bCD8pQ1JqqmqNwIrmHGZ/Bzu1XFl9QSwMEFAACAAgALHN+UNebcJYrAwAAbw4AACEAAABub25lL2h0bWxfcHVibGlzaGluZ19zZXR0aW5ncy54bWzdV01PGzEQvedXWFtxbLaolwolQTQfalRIEBsonJCzdrIjvPbWH0nDr+94nYRAA10oEaiHKNnxzJvxm/FztnH4KxdkxrUBJZvRfv1TRLhMFQM5bUbno97HLxExlkpGhZK8GUkVkcNWrVG4sQCTJdxadDUEYaQ5KGwzyqwtDuJ4Pp/XwRTaryrhLOKbeqryuNDccGm5jgtBF/hlFwU30RKhAgB+ciWXYa1ajZBGQDpRzAlOgDWjARb7zeYiioPDmKY3U62cZG0llCZ6Om5GH9rdzn7n88ongHQg59KzYVpo9GZ7QBkDn5+KBG45yThMMywUuZoDs5n/FXvvRvwnRokctkw9Rlvh3qVdguOCcjrly2RoodbSNMN4a1oTKgxvxJumlRt4BmlqYYaV3YWHeidOiMQVhdK2ZbVDiAfGFUr8CExjojaSLZ/JWAmktiwKpyQfczagOc7EaU9GZEJzEItmNCy4JAmV2FGwVEC6jjBubCzYspO9pfeRBirIuQQcOU5OkuguZ9hKmlFt+GYtqxXj+UxbP5QTjCyUIwJuOLGKIKcux18ZJ5vEk4lWeWkV1FhiBGDGGfA5Z4clQUvAxxJdYYrcYSTOXyG4DRl+OrglYz5RGnE5neG0oh1MwK8/C7igxtyB0lWNe8lxv9O97g863cs9v0HKZlSmzwTHIeJ5YXeCTxdEKruKQzpS6gwvm8KAlWtV9lZ/eRvWc4x9fqVu3MM3kDtBXxN+TcgG9A5bvpssz2n8XyuonDajs/Kg+8NbQuMRB2xJwMSFFNUK5FL3KgCmVBIlxYLQFKXYeNmYgXIGLUEgArR5eYUhHse0fJrCDEVSacb105BsIVEo057SuW8mI/7Sa0ad9gg5G3XPjtqj/kV/dHU96l6Owh20Do+3qmcj9lK+Xdn9VfFQ2Mdvp+ynZ92LKoQPcO+VGtNNKsENq3gNv1fxOgtX0enGNVSpBJSWaTgqKC4CcsDev6NB2foXAJ6clDBbrzwo7+B4/Pe73tprs00WSMJz8EG71ofKBCTdk/7X4XFnp0xANSredhT+lYnwtHoliu+9tjTire83NbTff0ls1X4DUEsDBBQAAgAIACxzflCOc/b6agAAAOUAAAAaAAAAbm9uZS9odG1sX3NraW5fc2V0dGluZ3MuanOr5lIAAqUcJQUrhWowG8xPKi0pyc/TS87PK0nNK9HLyy/KTQSrUVJ2AwMlHZyK88tSiwgoTUtMTkUx1NTIwskFp0qEiSZO5i7OlsjqChLTU/WSEpOz04vyS/NSIMqcXV0MXYyVwKpquWoBUEsDBBQAAgAIACxzflC8fTX3SgAAAEkAAAAXAAAAbm9uZS9sb2NhbF9zZXR0aW5ncy54bWyzsa/IzVEoSy0qzszPs1Uy1DNQUkjNS85PycxLt1UKDXHTtVBSKC5JzEtJzMnPS7VVystXUrC347LJyU9OzAlOLSkBKizWt+MCAFBLAwQUAAIACAAvc35QqOVJCL4FAADcFQAAJgAAAHVuaXZlcnNhbC1uby12aWRlby9jb21tb25fbWVzc2FnZXMubG5nrVjdbts2FL4v0HcgBBTYgC5tB7QYhsQFLTGxEFlSRTpuNgwCIzEOEUn09OMku9rT7MH2JDukZMduV0hKemHDony+c0h+3zmHPP54n2doI8pKquLEenf01kKiSFQqi9WJtWCnP/1ioarmRcozVYgTq1AW+jh5+eI448Wq4SsBv1++QOg4F1UFj9VEPz0+I5meWOE0xrZNKHWnHolDD1+SKKY28XHkBrEfsJguwjCIGHGsCbsRqJJ5k/EaYkKyQoWqUdWs16qsRYpkgWr4C08S8CCvZCbrB5SrVBy/6Xz2h0DPXT8G9/r3dtj1XHYZzwOHWBNS8KsMwkhKIQpUCp6K8jk+/CCaY68Dd2T1fPQlZgQwo/PWjx0RGHDipctm1sQGTL1Ud7K+QZKuS9hNJDY8a9o17fa7z90U2+cxC2IchvF0wVjgxx6eEs+aTHly22dtB/MQ+5exF5wF8dQ9g7BUvubFA/LUSv3w84cP9+/ef/hxFAyFVfQOgZBBev92AJDPosCLAY14sU8+M2uiv8fZBQvmuT7sYvdjnHUYkQtror977RZRRHwQhuc6JHapUYleC48YlVyqBt3wjUC1Qhsp7owmRFHLEoiVydS8SBQMFE0vr5xgjoFEEaEscm3mBr41oaosH163UmvqG1WCuwqlLXdT41OzSr9fl6IC1y23lJYniDZVOZfFUb/rpe8F2DEkmwO78RksLttNCpAO4A2lNzA/9Rpc3BWZ4im6BiEhGVDE1+tMJl3i6HgfZvyhN4oIL13/DMgeeBRE62xHdCpIkVNyPdmRKBGmJAKAkleifIJtbLhuzBHOsnEIM/ds5sGH6RBmcnWTwaceG0dIgAmh6M0UwFTI6CGmdBlEjl40cIU4WvOqulNlesDS/f3sA3Z9OwAh2GwPXBeIHTDwQ0K9KkuR1P1gECU2/O50BVMFAsbMJAMtqbypapBNvs5ELUy0Uk+FJ4ZSV+Jagb4ywTct98G7EVsvzT288O1ZPGW7FOrxpkhuBtqBOP9XH/tqaIAm+5zvjalDi6fBZ8gukAyDMRbBOeTA8zEWl4TCIhPaZ+PjC/cMm12CvLdNStukl3CdY7KHrgHQbNpI1VQwopcEUpPZkeponBtKPi2AxS72vpFbW9Rt97GSGyjdQEBR9jqCdG8TR4vq08L9LT7Frmcq9ZfU4w+m0+HphheJALIlXO/pA7xLZWreadob/3828i/E6y7Vv+qqhO+Qz6/GxnNQWL6hCF7XIl/Xfa71gnXhPyUKLfFvhjBk6k/zv2tEv8vO7LWuz96fgxZ5zB71BvHMlRq+W987EtqWGgINiy6O0GNkw61m2u3UDXRF7O+2H+1c/xRswrZuQWFzi2s13NoPOgBfoadi0BmssYmcQquTQxUabnsBsz4I/0IXjOH2SzKlLoOqsxRXlax7PRs9D66vRs5PL6x7PetBsWEu8yBkHwBXu4NkJnOIPx2AuZiT7Qq0JeJgJkvVZKmRfyZvTZmAtW1y8XU3fF2q3IxmvNrSvy1TH58TRTu5qHUajuindgoevD97An76LlGCI2hjbOzbuvextdqzgUYgH70UHqPb1gl0lPM6uYFyfK2aIh0I1B7BHHKKAaybMxW87O/COoAvwmhHUTf66ygQ3dFBEiU7sN99VYvqj9Egeho7DNoe/MR93Q+0mBoW0Tg4PYVO7vq6z4Lh6WHI5mGIVXdU3toNPDkzF9j/XY6kvC2Kucph6KjfL9OXVIYsmDFsz+agP2rkppoSms4xCFu62cEigiNdp1wbgKCBYLLOBCL3XOttDKq++IHMbA5p1mTOy1tI60ypbFRsZgO1nOpxc3q8A2nqTBajIn9eUdUTZm4YY8cxF0KwknDev217iBQOnEl3M5Sp1WAwe4Z9qBpf4IlU1mMBI0J2Fz76UsNcIHiK69vUf//+p8/eFOptToa01z4/Jr3N13V791SZe9jjN3vXsv8BUEsDBBQAAgAIAC9zflAVHmAbowAAAH8BAAA3AAAAdW5pdmVyc2FsLW5vLXZpZGVvL3BsYXliYWNrX2FuZF9uYXZpZ2F0aW9uX3NldHRpbmdzLnhtbHWQQQqDMBBF957CGwhdh0DXpUWoFxhxlECSCZlR8PZNRG1p02Xe+z/DjGIUMX5iXdW1glnoKRBFS5xRNe93tgwLXr1xIIZ8woK850omNyxRaCMyetmUHsFyyv/wY3hrYT0/4iNeMOVCZxzqS6mwmVzysJhpY90aUI8R04AvmHPoobd4w7UniMPjDOwb/9W5mzabHd5pQB0iuSCq+UBVutdx9BdQSwMEFAACAAgAL3N+UEszhoovBQAAaB0AADAAAAB1bml2ZXJzYWwtbm8tdmlkZW8vZmxhc2hfcHVibGlzaGluZ19zZXR0aW5ncy54bWzlWdty2zYQffdXYNjJYyw7sZvEI8mjSNRYE90q0kk8nY4HIlciahBgAVCO8tSv6Yf1S7oQLVryFUoiT5o8eGSCe84u9oYlWT3+lHIyA6WZFDVvf3fPIyAiGTMxrXmnYfv5a49oQ0VMuRRQ84T0yHF9p5rlY850EoAxKKoJ0gh9lJmalxiTHVUql5eXu0xnyt6VPDfIr3cjmVYyBRqEAVXJOJ3jj5lnoL0rBgcC/EuluILVd3YIqRZMPRnnHAiL0XLB7KYob3OqE69SiI1pdDFVMhdxU3KpiJqOa94vTb+133q5lCmoWiwFYX2i67hol80RjWNmraA8YJ+BJMCmCZq7v3fgkUsWm6Tmvdx7YXlQvnKbZ8FebJ5anqZELwhzpSAFQ2NqaHFZaFQwAYXhAF03KgckXVtbkTTwyZQLxVI8FzRlUYh3iPVVzWuF5yO/7Y/8ftM/Px11C1OdEWEn7PpOmKDbafnn/UHoB+cnYa+7MSj0P4YbgDa1zJl+OPIDvx/6o/O3ncGGCHejrjF+r9Hpboj54L8NOuGmmvqN3qaQ4cmg74Y5ORv6o26n/+48HAy6YWd4jVrk8Eq2VivriV/FApG5Wk1vk+TpWFDGsdncyHENBtsVp2oKoWwzrMYJ5Ro88mcG099yypmZ2wrFrnYBkDV0BpEZ2eqrebaivGu6ghANw5Isa/vwTVnar16vbb1SaL/e1p1WVstmN0ykkU9s/f7eYWn+m4OHzb/H0Co1hkYJNjGz7EGrK0spZpE0MmyGHRJubHOScx7kWSaVuW5jq4ulEffQVCdSrEXeXpOx5HHpMUjHEPdpCiutP7hgoo2S+x6ZYI5y9OUgA0ECKvC4YQb9G5UEOh9rw8zimGlfSTcUo5wgH56HQHrBLX9HCVV6LSnL0NoWH9V/70sD+o/C3cXSvaIBZ6jFloaTvC9i0lL0Eo9HF/EhCBexE8wcbrMHlJMRiuoNJEmDcyfhFOvIRfADjDUz4CQqcx6TucwJZxfoZ0kw4/MU/0uArB7LZKJkuljF0cEQvQjLjMElxMcuis5QRZojEueUjIMpNPyVs89kDBOpkBfoDMOG60wX/LsbEWdU62tSurTxWXG4dfot/+Mzu0EazygOCpuRY3lDmpmt8NM5EdIsceiOiOaYFTYoMYsX91z2tvvlYSg7DMb5G0VjjV+zNOf0W9KXDlmh3mLIt6Nlk8A/aoGz2oTOFoVui3dBjSXOMCQFJ96I8HRgIgdXwogKIgWfExrhgKJt25gxmWtcKRpEQa2/3MICj2m6uJriSYYaVQzKiXJv/8XLg8NfX71+c7Rb+ffvf54/CLoa3YacWnXF7NZ8cOB3Rt54uHgEd88Q74a6Mco/Arp3oHfGbWrmA8O9M/KOEd8Ze3PQdwbeGvcfQT4w9N/CtqVKbdeJb8Xz7uc/B3jHGt1ohp33nfDsDoJFKdwe2KoVO0zePVsuZuzvdbQM/MaoeUIwXKfdMDhyaQ99iZ3YRAk2mIl9CeKCGZyGGFPfid6GzmkWHfnvnQgxiE6d1E1tf+C04XcuUqNidhyuzI1OJuAsMC3ONpwGOEtxeI2frLN/TZ91qstv3KK31rr+H+3nqx9ti/61pfYDVEXJ1lL35zggthmgH9jt3/c7nx/5xcxo+XLWRbhH1QUoEkrJneSHy1eQpCMm0gURAJAUH7LdHBjDk7ar9cQP/F7n7aDb+gmOhu/Ug8VV+dlh7TtD+f57/cOcvZMywVJ0q30wL7/m1Q8P9qqVu2/t7CDb+tfR+s5/UEsDBBQAAgAIAC9zflAOe8cgZQMAAJcMAAAqAAAAdW5pdmVyc2FsLW5vLXZpZGVvL2ZsYXNoX3NraW5fc2V0dGluZ3MueG1slVfbTuMwEH3nK6ruO10KuwUpVOoNCW0X0NLtu9tMW6uOHdlO2f79ji9JnDYhhQgJz5xjz+V4LCK1p7xzAKmo4I/dfnd41elE60xK4HoBScqIhg6NH7tPf+fzbs+5BRPyHbSmfKuMJbdZ4CrTWvDrteAa97jmQiaEdYffnuxP1LPINpbAkC7lbMgaymN+9O/H04so/oy78WA6eWgirEWSEn6ci624XpH1fitFxmMT2q35mmi7YwqSUb5vjYhRpZ81JJWYZjez/qx/GSWVoBSYkB6mo/7oZyuLkRWwIvvB3f3d6EJOedTnjTmhHaii2tIG/cHt4K6JlpItVIs8mU1vprfNeI67V7vyaVyOoOGfbs0chX8E+aXNRZqlX9FIKsXWFPSEMzBfK4cJEuP1Q8L0wXytBJOQOahVkIrRGNsgZOyk+N18TeCmWvo/wyERmbstBXszTTiZHkYhKwZDLTOIevnK+dROfLxmGi8TDDeEKQSEphL0hhm+kUzl21RtJe4PfFAeByBvKBFLwbIEJi7eAFi1l/jJZGznShhfYQsClHDwxiDC0lgiX7CsZ8jAWCLfTbdeOTuewU89jpPrYUx8Mz+vPnqBE1zm9cpXudecNDe3XAVHe0OOSUQMQyurBU3AdC3qWZsLqXcWU8TJgW6Jxjfpt8GtjjYZFfVOHF5p9bqKNNUM6uS2FplUGAy6lz5b37kaj6O4h0ON9Bw2OkdXjWVTzGsRasGu25Xutyvq5tYdjW/JYzchcg9yIQRT3Y7n4f3DbdyrfM4w0xrfUpDPfCMu5HChIdzfJtEEFu4KXgonWpP1LsGQmjIoKuoaW9+/yB9b11ieJSuQM9QDhVyQVZvD7eh2x/BXLyl8QFwlNDgdU+9wO05ooffA4AUARK53+W1wC+dJMqYpgwPkMyUw2ISbMosUqr8uXyOuqiQDy0V69COoFEqIqzpqCEuMq57hPO2a12SlbGaViZIP93KkVMZ9PiWNWMMBaddeSZWN0V9XQexVpZwk0+JdE6n9puXa504OMOI0sQMIHcHxNR7HYUKkvirWmVfrzF6GYB6tYjOVE2o8TRQzZof9Oor1nM7YBV7P4UYChPPVGq+CF+AXHFeCyPilgFSehBq3Y2OO+GjacY2DPkl11AtMrjlFG/Bv/Idk+B9QSwMEFAACAAgAL3N+UPrnN04qBQAA8hwAAC8AAAB1bml2ZXJzYWwtbm8tdmlkZW8vaHRtbF9wdWJsaXNoaW5nX3NldHRpbmdzLnhtbN1Z3VLbOBS+5yk03ullCfRn2zIJTJqYwdP8bWzaMjs7jGKfxFpkySvJoenVPs0+2D7JHsXEJBBA6RI67QUTLJ/v09H5t10/+pJxMgWlmRQNb393zyMgYpkwMWl4p9Hx87ce0YaKhHIpoOEJ6ZGjw516Xow402kIxqCoJkgj9EFuGl5qTH5Qq11eXu4ynSt7V/LCIL/ejWVWyxVoEAZULed0hj9mloP2rhgcCPAvk+IKdrizQ0i9ZOrKpOBAWIKaC2YPRfmJybhXK6VGNL6YKFmIpCW5VERNRg3vl5bf3m+/XMiUTG2WgbAm0Ye4aJfNAU0SZpWgPGRfgaTAJilqu7/3yiOXLDFpw3u598LyoHztNs+cvTw7tTwtiUYQ5mqDDAxNqKHlZbmjgjEo9AboQ6MKQNKVtSVJA19MtVAuJTNBMxZHeIdYUzW8dnQ+9I/9od9r+eenw06pqjMiCqKO74QJO0HbP+/1Iz88P4m6nY1Bkf852gC0qWbO9IOhH/q9yB+evw/6GyLclbrG+N1m0NkQ88l/HwbRpjv1mt1NIYOTfs8Nc3I28IedoPfhPOr3O1EwuEbNY3gpWuu11cCvY4LIQi2Ht0mLbCQo41hrbsS4BoPVilM1gUgeM8zGMeUaPPJnDpPfCsqZmdkMxaJ2AZA3dQ6xGdrsa3g2o7xrupIQFcOUrHL79bsqtd+8XTl6rdz9+lhrtaxXtW6QSiOfWPv9vdeV+u9e3a/+HYrWqTE0TrGImUUNWl5ZSDGLpLFhU6yQcOOY44LzsMhzqcx1GVterJS4g6Y+lmLF8/aajCRPKotBNoKkRzOMv8Gx8MgYg5Kj8fo5CBJSge2FGTRoXCF0MdKGmXlbOb6SbipGOcHWgf0PSDe8ZeA4pUqvRGHlS1vT48Pfe9KA/qO0b7l0p2jIGe5ic8FJ3hcJaSt6ie3QRXwAwkXsBEOF23AB5aSEonoDSdLk3Ek4w8RxEfwEI80MOInKgidkJgvC2QXaWRIM8SLD/1Igy32YjJXM5qucakP03C1TBpeQHLlsdIZbZAUicS7JOZhyh78K9pWMYCwV8gKdottwnemSf3cj4pxqfU1KFzo+K7tZ0Gv7n5/ZA9JkSnEy2Iwc8xmy3GyFn86IkGaBQ3PEtMCosE5JWDK/53K23W93Q1VS0M+P5I0Vfs2ygtPHpK8MskS9RZdvZ5dNHP+gBs7bpnQ6T3SbvHNqTHGGLik58UaMjYOJAlwJYyqIFHxGaIwTibZlY8pkoXGlLBAltf52DUs8hun8aoIPLbijSkA5Ue7tv3j56vWvb96+O9it/fv3P8/vBV3NagNO7XblsNa6d8J3Rt54mngAd8fU7oa6Mbs/ALpzgnfGbarmPdO8M3LNTO+MvTnZOwNvzfcPIO+Z8m9hj6XKbNVJbvlz/QOfAzywSjdbUfAxiM7WEMxT4fbAVq/Z6XH9MDkfqm/MkqPvN0yGfnPYOiHooNNOFB64FISexNpr4hRLyti+53DB9E8j9KLvRG+d5TR9Dv2PToToNqfa6bZtr+904A8uUsNyWhwsTYpOKmD3n5TdDPs/ZxmOq8mT1fL/U1mdMvGRi/LWitWPUXDWPr2yeytOWaO2VHCAqjjdWrD+wE3g+/nkJ7b02ujX6xouCSFjFvREnfdnftcyXLxgdRHuUnUBikRScif5weI1IgnEWLogQgCS4XOzmwETeNLqtBr0od8N3vc77a1GP3ML/x+i5Dyu+cqr6rvByoeC6gX26pe1HVxf/U55uPMfUEsDBBQAAgAIAC9zflDsTFlStgEAAHoGAAAoAAAAdW5pdmVyc2FsLW5vLXZpZGVvL2h0bWxfc2tpbl9zZXR0aW5ncy5qc42UUU+DMBDH3/cpFnw1izKUzbc5MFnig4l7Mz4UdmNkpde0HTqN313KNi1w6OgL/fPr/3pXep+DYfV4qTe8G37W7/X8qTmvNbCaUTu4bOq8Ry+s7mmer2CZF8BzAV4LKU9Lf+SvX4Iy9kRtmuyfra12/Dy0X9aMaxeXhIUiNE1oJaG9Edo7Ffijkdkxq0NGTpmTnTEoRikKA8KMBKqC1Yx38VA/boItGEtQ/6BrlkLD9Maf3Ee95K9jcB9G86nLpVhIJvaPmOEoYek2U7gTq2P8sR0uvdlLUNWBb/vC8lybhYGiHTi+jv3Y7yelAq3hGHcazfzZLQlzlgB3EwqDSTD7A20Ydwvaostc5+ZEh344DgOXliyDTpXmcXQdjZuYqLw61ewEP3AG3k1fMpKzPahzrFDu5BkHKBVmtiJdNLSDRDmyVS6yAxdN7SA5u1lr2/dv1B1jlKBa/fwVV3a4TKcYjWuGrWu2IW5t0ddczugMhrzcuhX1keoLnBKpuEhoklpckpsx7U5j5y9V2kxtQS0RedU87aGArpoJqIVYoxWYMSzdFJVWpfPqNgpy5+nZOba2Ofj6BlBLAwQUAAIACAAvc35QuOc88l4AAABjAAAAJQAAAHVuaXZlcnNhbC1uby12aWRlby9sb2NhbF9zZXR0aW5ncy54bWwNyr0OQEAMAODdUzTd/W0Gx2a04AEaGpH0WnFHeHu3fcPX9q8XePgKh6nDuqgQWFfbDt0dLvOQNwghkm4kpuxQDaHvslZsJZk4xhQDnEIfXzP7hMgj+TSHWwTLLvsBUEsBAgAAFAACAAgALHN+UBnSz1eAAwAATQwAABgAAAAAAAAAAQAAAAAAAAAAAG5vbmUvY29tbW9uX21lc3NhZ2VzLmxuZ1BLAQIAABQAAgAIACxzflAVHmAbowAAAH8BAAApAAAAAAAAAAEAAAAAALYDAABub25lL3BsYXliYWNrX2FuZF9uYXZpZ2F0aW9uX3NldHRpbmdzLnhtbFBLAQIAABQAAgAIACxzflAfVIpqMAMAAMcOAAAiAAAAAAAAAAEAAAAAAKAEAABub25lL2ZsYXNoX3B1Ymxpc2hpbmdfc2V0dGluZ3MueG1sUEsBAgAAFAACAAgALHN+UHFXlJ0VAQAA0QIAABwAAAAAAAAAAQAAAAAAEAgAAG5vbmUvZmxhc2hfc2tpbl9zZXR0aW5ncy54bWxQSwECAAAUAAIACAAsc35Q15twlisDAABvDgAAIQAAAAAAAAABAAAAAABfCQAAbm9uZS9odG1sX3B1Ymxpc2hpbmdfc2V0dGluZ3MueG1sUEsBAgAAFAACAAgALHN+UI5z9vpqAAAA5QAAABoAAAAAAAAAAQAAAAAAyQwAAG5vbmUvaHRtbF9za2luX3NldHRpbmdzLmpzUEsBAgAAFAACAAgALHN+ULx9NfdKAAAASQAAABcAAAAAAAAAAQAAAAAAaw0AAG5vbmUvbG9jYWxfc2V0dGluZ3MueG1sUEsBAgAAFAACAAgAL3N+UKjlSQi+BQAA3BUAACYAAAAAAAAAAQAAAAAA6g0AAHVuaXZlcnNhbC1uby12aWRlby9jb21tb25fbWVzc2FnZXMubG5nUEsBAgAAFAACAAgAL3N+UBUeYBujAAAAfwEAADcAAAAAAAAAAQAAAAAA7BMAAHVuaXZlcnNhbC1uby12aWRlby9wbGF5YmFja19hbmRfbmF2aWdhdGlvbl9zZXR0aW5ncy54bWxQSwECAAAUAAIACAAvc35QSzOGii8FAABoHQAAMAAAAAAAAAABAAAAAADkFAAAdW5pdmVyc2FsLW5vLXZpZGVvL2ZsYXNoX3B1Ymxpc2hpbmdfc2V0dGluZ3MueG1sUEsBAgAAFAACAAgAL3N+UA57xyBlAwAAlwwAACoAAAAAAAAAAQAAAAAAYRoAAHVuaXZlcnNhbC1uby12aWRlby9mbGFzaF9za2luX3NldHRpbmdzLnhtbFBLAQIAABQAAgAIAC9zflD65zdOKgUAAPIcAAAvAAAAAAAAAAEAAAAAAA4eAAB1bml2ZXJzYWwtbm8tdmlkZW8vaHRtbF9wdWJsaXNoaW5nX3NldHRpbmdzLnhtbFBLAQIAABQAAgAIAC9zflDsTFlStgEAAHoGAAAoAAAAAAAAAAEAAAAAAIUjAAB1bml2ZXJzYWwtbm8tdmlkZW8vaHRtbF9za2luX3NldHRpbmdzLmpzUEsBAgAAFAACAAgAL3N+ULjnPPJeAAAAYwAAACUAAAAAAAAAAQAAAAAAgSUAAHVuaXZlcnNhbC1uby12aWRlby9sb2NhbF9zZXR0aW5ncy54bWxQSwUGAAAAAA4ADgCIBAAAIiYAAAAA"/>
  <p:tag name="ISPRING_LMS_API_VERSION" val="SCORM 2004 (2nd edition)"/>
  <p:tag name="ISPRING_CMI5_LAUNCH_METHOD" val="any window"/>
  <p:tag name="ISPRINGCLOUDFOLDERID" val="1"/>
  <p:tag name="ISPRINGONLINEFOLDERID" val="1"/>
  <p:tag name="ISPRING_CURRENT_PLAYER_ID" val="universal-no-video"/>
  <p:tag name="ISPRING_FIRST_PUBLISH" val="1"/>
  <p:tag name="ISPRING_ULTRA_SCORM_COURCE_TITLE" val="AP Stats 14.2 Chi Square Test for Two Way Tables"/>
  <p:tag name="ISPRING_SCORM_ENDPOINT" val="&lt;endpoint&gt;&lt;enable&gt;0&lt;/enable&gt;&lt;lrs&gt;http://&lt;/lrs&gt;&lt;auth&gt;0&lt;/auth&gt;&lt;login&gt;&lt;/login&gt;&lt;password&gt;&lt;/password&gt;&lt;key&gt;&lt;/key&gt;&lt;name&gt;&lt;/name&gt;&lt;email&gt;&lt;/email&gt;&lt;/endpoint&gt;&#10;"/>
  <p:tag name="ISPRING_OUTPUT_FOLDER" val="[[&quot;\uFFFD\uFFFDQj{D1961B4B-4104-4DBD-91AB-5334FB564497}&quot;,&quot;C:\\Users\\e15108\\OneDrive - SD41\\Statistics\\Online Stats Notes\\BCMathca\\AP Stat&quot;],[&quot;\uFFFDʾ\&quot;{58857F64-F778-46F3-A3E4-9740F72F057B}&quot;,&quot;C:\\Users\\Danny\\OneDrive - SD41\\Website\\Statistic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
  <p:tag name="ISPRING_SCORM_RATE_QUIZZES" val="0"/>
  <p:tag name="ISPRING_PRESENTATION_TITLE" val="AP Stats 14.2 Chi Square Test for Two Way Tables"/>
</p:tagLst>
</file>

<file path=ppt/tags/tag10.xml><?xml version="1.0" encoding="utf-8"?>
<p:tagLst xmlns:a="http://schemas.openxmlformats.org/drawingml/2006/main" xmlns:r="http://schemas.openxmlformats.org/officeDocument/2006/relationships" xmlns:p="http://schemas.openxmlformats.org/presentationml/2006/main">
  <p:tag name="GENSWF_SLIDE_UID" val="{32670E5E-FDC4-4A55-ACF9-E2CB6FFAC7EC}:274"/>
</p:tagLst>
</file>

<file path=ppt/tags/tag11.xml><?xml version="1.0" encoding="utf-8"?>
<p:tagLst xmlns:a="http://schemas.openxmlformats.org/drawingml/2006/main" xmlns:r="http://schemas.openxmlformats.org/officeDocument/2006/relationships" xmlns:p="http://schemas.openxmlformats.org/presentationml/2006/main">
  <p:tag name="GENSWF_SLIDE_UID" val="{A6499ABC-4EE5-4D55-A707-487BD8933C8B}:280"/>
</p:tagLst>
</file>

<file path=ppt/tags/tag12.xml><?xml version="1.0" encoding="utf-8"?>
<p:tagLst xmlns:a="http://schemas.openxmlformats.org/drawingml/2006/main" xmlns:r="http://schemas.openxmlformats.org/officeDocument/2006/relationships" xmlns:p="http://schemas.openxmlformats.org/presentationml/2006/main">
  <p:tag name="GENSWF_SLIDE_UID" val="{B9C0C5A1-300C-4FD7-ABDD-18DFB75E8350}:273"/>
</p:tagLst>
</file>

<file path=ppt/tags/tag13.xml><?xml version="1.0" encoding="utf-8"?>
<p:tagLst xmlns:a="http://schemas.openxmlformats.org/drawingml/2006/main" xmlns:r="http://schemas.openxmlformats.org/officeDocument/2006/relationships" xmlns:p="http://schemas.openxmlformats.org/presentationml/2006/main">
  <p:tag name="GENSWF_SLIDE_UID" val="{630146F0-05B1-48BA-96A1-C4A62C0EDFD4}:257"/>
</p:tagLst>
</file>

<file path=ppt/tags/tag14.xml><?xml version="1.0" encoding="utf-8"?>
<p:tagLst xmlns:a="http://schemas.openxmlformats.org/drawingml/2006/main" xmlns:r="http://schemas.openxmlformats.org/officeDocument/2006/relationships" xmlns:p="http://schemas.openxmlformats.org/presentationml/2006/main">
  <p:tag name="GENSWF_SLIDE_UID" val="{3EEAD589-2632-4299-9CD8-A9B83A3BBC51}:262"/>
</p:tagLst>
</file>

<file path=ppt/tags/tag15.xml><?xml version="1.0" encoding="utf-8"?>
<p:tagLst xmlns:a="http://schemas.openxmlformats.org/drawingml/2006/main" xmlns:r="http://schemas.openxmlformats.org/officeDocument/2006/relationships" xmlns:p="http://schemas.openxmlformats.org/presentationml/2006/main">
  <p:tag name="GENSWF_SLIDE_UID" val="{165C0D7D-AC61-4192-BDAD-EF1649346523}:264"/>
</p:tagLst>
</file>

<file path=ppt/tags/tag16.xml><?xml version="1.0" encoding="utf-8"?>
<p:tagLst xmlns:a="http://schemas.openxmlformats.org/drawingml/2006/main" xmlns:r="http://schemas.openxmlformats.org/officeDocument/2006/relationships" xmlns:p="http://schemas.openxmlformats.org/presentationml/2006/main">
  <p:tag name="GENSWF_SLIDE_UID" val="{8142AEF9-22B6-47D3-86F6-10EBE0D01BC0}:277"/>
</p:tagLst>
</file>

<file path=ppt/tags/tag17.xml><?xml version="1.0" encoding="utf-8"?>
<p:tagLst xmlns:a="http://schemas.openxmlformats.org/drawingml/2006/main" xmlns:r="http://schemas.openxmlformats.org/officeDocument/2006/relationships" xmlns:p="http://schemas.openxmlformats.org/presentationml/2006/main">
  <p:tag name="GENSWF_SLIDE_UID" val="{51F4E996-E3E4-4908-A363-5AF901F481C2}:276"/>
</p:tagLst>
</file>

<file path=ppt/tags/tag18.xml><?xml version="1.0" encoding="utf-8"?>
<p:tagLst xmlns:a="http://schemas.openxmlformats.org/drawingml/2006/main" xmlns:r="http://schemas.openxmlformats.org/officeDocument/2006/relationships" xmlns:p="http://schemas.openxmlformats.org/presentationml/2006/main">
  <p:tag name="GENSWF_SLIDE_UID" val="{BB4AE8B7-1303-4657-81C6-66004D75934F}:267"/>
</p:tagLst>
</file>

<file path=ppt/tags/tag19.xml><?xml version="1.0" encoding="utf-8"?>
<p:tagLst xmlns:a="http://schemas.openxmlformats.org/drawingml/2006/main" xmlns:r="http://schemas.openxmlformats.org/officeDocument/2006/relationships" xmlns:p="http://schemas.openxmlformats.org/presentationml/2006/main">
  <p:tag name="GENSWF_SLIDE_UID" val="{52B0D6D6-7681-4505-B3D0-751434CFBF80}:268"/>
</p:tagLst>
</file>

<file path=ppt/tags/tag2.xml><?xml version="1.0" encoding="utf-8"?>
<p:tagLst xmlns:a="http://schemas.openxmlformats.org/drawingml/2006/main" xmlns:r="http://schemas.openxmlformats.org/officeDocument/2006/relationships" xmlns:p="http://schemas.openxmlformats.org/presentationml/2006/main">
  <p:tag name="GENSWF_SLIDE_UID" val="{60F279D4-B16B-4F2C-8162-E3B430CB4FD7}: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787C653B-75DE-404E-B76C-086517E367DC}:296"/>
</p:tagLst>
</file>

<file path=ppt/tags/tag21.xml><?xml version="1.0" encoding="utf-8"?>
<p:tagLst xmlns:a="http://schemas.openxmlformats.org/drawingml/2006/main" xmlns:r="http://schemas.openxmlformats.org/officeDocument/2006/relationships" xmlns:p="http://schemas.openxmlformats.org/presentationml/2006/main">
  <p:tag name="GENSWF_SLIDE_UID" val="{B74D6000-42F8-4313-840D-CF27035514EC}:281"/>
</p:tagLst>
</file>

<file path=ppt/tags/tag22.xml><?xml version="1.0" encoding="utf-8"?>
<p:tagLst xmlns:a="http://schemas.openxmlformats.org/drawingml/2006/main" xmlns:r="http://schemas.openxmlformats.org/officeDocument/2006/relationships" xmlns:p="http://schemas.openxmlformats.org/presentationml/2006/main">
  <p:tag name="GENSWF_SLIDE_UID" val="{34CAD14B-2313-4CD2-9B26-A1A7B95F107E}:282"/>
</p:tagLst>
</file>

<file path=ppt/tags/tag23.xml><?xml version="1.0" encoding="utf-8"?>
<p:tagLst xmlns:a="http://schemas.openxmlformats.org/drawingml/2006/main" xmlns:r="http://schemas.openxmlformats.org/officeDocument/2006/relationships" xmlns:p="http://schemas.openxmlformats.org/presentationml/2006/main">
  <p:tag name="GENSWF_SLIDE_UID" val="{6A86514D-9D0F-4DD2-AD09-E04D77F77C2C}:283"/>
</p:tagLst>
</file>

<file path=ppt/tags/tag24.xml><?xml version="1.0" encoding="utf-8"?>
<p:tagLst xmlns:a="http://schemas.openxmlformats.org/drawingml/2006/main" xmlns:r="http://schemas.openxmlformats.org/officeDocument/2006/relationships" xmlns:p="http://schemas.openxmlformats.org/presentationml/2006/main">
  <p:tag name="GENSWF_SLIDE_UID" val="{40CE4303-3D16-4ED2-A220-4DB0FA0C4F49}:284"/>
</p:tagLst>
</file>

<file path=ppt/tags/tag25.xml><?xml version="1.0" encoding="utf-8"?>
<p:tagLst xmlns:a="http://schemas.openxmlformats.org/drawingml/2006/main" xmlns:r="http://schemas.openxmlformats.org/officeDocument/2006/relationships" xmlns:p="http://schemas.openxmlformats.org/presentationml/2006/main">
  <p:tag name="GENSWF_SLIDE_UID" val="{D7061D73-8CCC-454F-86DB-44111136AC23}:285"/>
</p:tagLst>
</file>

<file path=ppt/tags/tag26.xml><?xml version="1.0" encoding="utf-8"?>
<p:tagLst xmlns:a="http://schemas.openxmlformats.org/drawingml/2006/main" xmlns:r="http://schemas.openxmlformats.org/officeDocument/2006/relationships" xmlns:p="http://schemas.openxmlformats.org/presentationml/2006/main">
  <p:tag name="GENSWF_SLIDE_UID" val="{45A36FE9-3F5A-440C-A4F1-AFE73CF517C7}:286"/>
</p:tagLst>
</file>

<file path=ppt/tags/tag27.xml><?xml version="1.0" encoding="utf-8"?>
<p:tagLst xmlns:a="http://schemas.openxmlformats.org/drawingml/2006/main" xmlns:r="http://schemas.openxmlformats.org/officeDocument/2006/relationships" xmlns:p="http://schemas.openxmlformats.org/presentationml/2006/main">
  <p:tag name="GENSWF_SLIDE_UID" val="{9622F07C-2F19-4C04-BB79-37119C3819B9}:287"/>
</p:tagLst>
</file>

<file path=ppt/tags/tag28.xml><?xml version="1.0" encoding="utf-8"?>
<p:tagLst xmlns:a="http://schemas.openxmlformats.org/drawingml/2006/main" xmlns:r="http://schemas.openxmlformats.org/officeDocument/2006/relationships" xmlns:p="http://schemas.openxmlformats.org/presentationml/2006/main">
  <p:tag name="GENSWF_SLIDE_UID" val="{34B6E651-F645-4785-AF58-9B94A377D71D}:288"/>
</p:tagLst>
</file>

<file path=ppt/tags/tag29.xml><?xml version="1.0" encoding="utf-8"?>
<p:tagLst xmlns:a="http://schemas.openxmlformats.org/drawingml/2006/main" xmlns:r="http://schemas.openxmlformats.org/officeDocument/2006/relationships" xmlns:p="http://schemas.openxmlformats.org/presentationml/2006/main">
  <p:tag name="GENSWF_SLIDE_UID" val="{924EC343-33E6-49CF-B25D-51493782CB5C}:289"/>
</p:tagLst>
</file>

<file path=ppt/tags/tag3.xml><?xml version="1.0" encoding="utf-8"?>
<p:tagLst xmlns:a="http://schemas.openxmlformats.org/drawingml/2006/main" xmlns:r="http://schemas.openxmlformats.org/officeDocument/2006/relationships" xmlns:p="http://schemas.openxmlformats.org/presentationml/2006/main">
  <p:tag name="GENSWF_SLIDE_UID" val="{85072507-2F59-4E55-A526-FFBEB6DCBFCC}:279"/>
</p:tagLst>
</file>

<file path=ppt/tags/tag30.xml><?xml version="1.0" encoding="utf-8"?>
<p:tagLst xmlns:a="http://schemas.openxmlformats.org/drawingml/2006/main" xmlns:r="http://schemas.openxmlformats.org/officeDocument/2006/relationships" xmlns:p="http://schemas.openxmlformats.org/presentationml/2006/main">
  <p:tag name="GENSWF_SLIDE_UID" val="{F0678E35-CF7C-43BB-85AB-D6A120E347EB}:290"/>
</p:tagLst>
</file>

<file path=ppt/tags/tag31.xml><?xml version="1.0" encoding="utf-8"?>
<p:tagLst xmlns:a="http://schemas.openxmlformats.org/drawingml/2006/main" xmlns:r="http://schemas.openxmlformats.org/officeDocument/2006/relationships" xmlns:p="http://schemas.openxmlformats.org/presentationml/2006/main">
  <p:tag name="GENSWF_SLIDE_UID" val="{5A8CB4D0-AF6D-4C78-BA63-138B9F46EDD0}:291"/>
</p:tagLst>
</file>

<file path=ppt/tags/tag32.xml><?xml version="1.0" encoding="utf-8"?>
<p:tagLst xmlns:a="http://schemas.openxmlformats.org/drawingml/2006/main" xmlns:r="http://schemas.openxmlformats.org/officeDocument/2006/relationships" xmlns:p="http://schemas.openxmlformats.org/presentationml/2006/main">
  <p:tag name="GENSWF_SLIDE_UID" val="{06C5963A-9D38-42C3-920D-D39E1215AB9F}:292"/>
</p:tagLst>
</file>

<file path=ppt/tags/tag33.xml><?xml version="1.0" encoding="utf-8"?>
<p:tagLst xmlns:a="http://schemas.openxmlformats.org/drawingml/2006/main" xmlns:r="http://schemas.openxmlformats.org/officeDocument/2006/relationships" xmlns:p="http://schemas.openxmlformats.org/presentationml/2006/main">
  <p:tag name="GENSWF_SLIDE_UID" val="{70C34E53-9ED2-4894-A892-C9FCE546BCD8}:293"/>
</p:tagLst>
</file>

<file path=ppt/tags/tag34.xml><?xml version="1.0" encoding="utf-8"?>
<p:tagLst xmlns:a="http://schemas.openxmlformats.org/drawingml/2006/main" xmlns:r="http://schemas.openxmlformats.org/officeDocument/2006/relationships" xmlns:p="http://schemas.openxmlformats.org/presentationml/2006/main">
  <p:tag name="GENSWF_SLIDE_UID" val="{0C370117-DCAE-4433-8DC1-A9412E7CE6F5}:294"/>
</p:tagLst>
</file>

<file path=ppt/tags/tag35.xml><?xml version="1.0" encoding="utf-8"?>
<p:tagLst xmlns:a="http://schemas.openxmlformats.org/drawingml/2006/main" xmlns:r="http://schemas.openxmlformats.org/officeDocument/2006/relationships" xmlns:p="http://schemas.openxmlformats.org/presentationml/2006/main">
  <p:tag name="GENSWF_SLIDE_UID" val="{60EB0680-6022-431C-8DCB-6154E20C1D28}:295"/>
</p:tagLst>
</file>

<file path=ppt/tags/tag4.xml><?xml version="1.0" encoding="utf-8"?>
<p:tagLst xmlns:a="http://schemas.openxmlformats.org/drawingml/2006/main" xmlns:r="http://schemas.openxmlformats.org/officeDocument/2006/relationships" xmlns:p="http://schemas.openxmlformats.org/presentationml/2006/main">
  <p:tag name="GENSWF_SLIDE_UID" val="{491A4759-5704-45A8-A5EB-A1102E5604A0}:269"/>
</p:tagLst>
</file>

<file path=ppt/tags/tag5.xml><?xml version="1.0" encoding="utf-8"?>
<p:tagLst xmlns:a="http://schemas.openxmlformats.org/drawingml/2006/main" xmlns:r="http://schemas.openxmlformats.org/officeDocument/2006/relationships" xmlns:p="http://schemas.openxmlformats.org/presentationml/2006/main">
  <p:tag name="GENSWF_SLIDE_UID" val="{75B9C3F4-0864-480A-8145-E2A9BC1FED18}:261"/>
</p:tagLst>
</file>

<file path=ppt/tags/tag6.xml><?xml version="1.0" encoding="utf-8"?>
<p:tagLst xmlns:a="http://schemas.openxmlformats.org/drawingml/2006/main" xmlns:r="http://schemas.openxmlformats.org/officeDocument/2006/relationships" xmlns:p="http://schemas.openxmlformats.org/presentationml/2006/main">
  <p:tag name="GENSWF_SLIDE_UID" val="{8470F19A-A94A-4AF4-B1EE-D9EF1EDE6CE7}:270"/>
</p:tagLst>
</file>

<file path=ppt/tags/tag7.xml><?xml version="1.0" encoding="utf-8"?>
<p:tagLst xmlns:a="http://schemas.openxmlformats.org/drawingml/2006/main" xmlns:r="http://schemas.openxmlformats.org/officeDocument/2006/relationships" xmlns:p="http://schemas.openxmlformats.org/presentationml/2006/main">
  <p:tag name="GENSWF_SLIDE_UID" val="{6213CFB8-964C-496E-A8F4-882F369223D0}:271"/>
</p:tagLst>
</file>

<file path=ppt/tags/tag8.xml><?xml version="1.0" encoding="utf-8"?>
<p:tagLst xmlns:a="http://schemas.openxmlformats.org/drawingml/2006/main" xmlns:r="http://schemas.openxmlformats.org/officeDocument/2006/relationships" xmlns:p="http://schemas.openxmlformats.org/presentationml/2006/main">
  <p:tag name="GENSWF_SLIDE_UID" val="{8B695CDD-7D4E-4409-AB97-D4C0FF046AE3}:272"/>
</p:tagLst>
</file>

<file path=ppt/tags/tag9.xml><?xml version="1.0" encoding="utf-8"?>
<p:tagLst xmlns:a="http://schemas.openxmlformats.org/drawingml/2006/main" xmlns:r="http://schemas.openxmlformats.org/officeDocument/2006/relationships" xmlns:p="http://schemas.openxmlformats.org/presentationml/2006/main">
  <p:tag name="GENSWF_SLIDE_UID" val="{7888C727-C334-4801-A7A3-908275CB1824}:27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3128</TotalTime>
  <Words>2388</Words>
  <Application>Microsoft Office PowerPoint</Application>
  <PresentationFormat>Widescreen</PresentationFormat>
  <Paragraphs>174</Paragraphs>
  <Slides>34</Slides>
  <Notes>34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Calibri</vt:lpstr>
      <vt:lpstr>Century Schoolbook</vt:lpstr>
      <vt:lpstr>Wingdings</vt:lpstr>
      <vt:lpstr>Wingdings 2</vt:lpstr>
      <vt:lpstr>Oriel</vt:lpstr>
      <vt:lpstr>Equation</vt:lpstr>
      <vt:lpstr>Section 14.2  Chi-Square Test for  Homogeneity and  Two Way Tables</vt:lpstr>
      <vt:lpstr>Chi Square test for Homogeneity and Association</vt:lpstr>
      <vt:lpstr>Chi Square test for Homogeneity:</vt:lpstr>
      <vt:lpstr>General Procedure for calculating Chi Square:</vt:lpstr>
      <vt:lpstr>PowerPoint Presentation</vt:lpstr>
      <vt:lpstr>PowerPoint Presentation</vt:lpstr>
      <vt:lpstr>PowerPoint Presentation</vt:lpstr>
      <vt:lpstr>Chi Square Test for Association/Independence:</vt:lpstr>
      <vt:lpstr>PowerPoint Presentation</vt:lpstr>
      <vt:lpstr>PowerPoint Presentation</vt:lpstr>
      <vt:lpstr>Chi Square Test for Association/Independence: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14.2 Chi Square Test for Two Way Tables</dc:title>
  <dc:creator>Danny Young</dc:creator>
  <cp:lastModifiedBy>Danny Young</cp:lastModifiedBy>
  <cp:revision>64</cp:revision>
  <dcterms:created xsi:type="dcterms:W3CDTF">2011-04-13T05:22:50Z</dcterms:created>
  <dcterms:modified xsi:type="dcterms:W3CDTF">2025-04-07T18:28:38Z</dcterms:modified>
</cp:coreProperties>
</file>